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92" r:id="rId2"/>
    <p:sldId id="309" r:id="rId3"/>
    <p:sldId id="316" r:id="rId4"/>
    <p:sldId id="315" r:id="rId5"/>
    <p:sldId id="326" r:id="rId6"/>
    <p:sldId id="327" r:id="rId7"/>
    <p:sldId id="325" r:id="rId8"/>
    <p:sldId id="328" r:id="rId9"/>
    <p:sldId id="332" r:id="rId10"/>
    <p:sldId id="317" r:id="rId11"/>
    <p:sldId id="329" r:id="rId12"/>
    <p:sldId id="334" r:id="rId13"/>
    <p:sldId id="318" r:id="rId14"/>
    <p:sldId id="319" r:id="rId15"/>
    <p:sldId id="340" r:id="rId16"/>
    <p:sldId id="323" r:id="rId17"/>
    <p:sldId id="335" r:id="rId18"/>
    <p:sldId id="336" r:id="rId19"/>
    <p:sldId id="337" r:id="rId20"/>
    <p:sldId id="338" r:id="rId21"/>
    <p:sldId id="339" r:id="rId22"/>
    <p:sldId id="320" r:id="rId23"/>
    <p:sldId id="331" r:id="rId24"/>
  </p:sldIdLst>
  <p:sldSz cx="9144000" cy="6858000" type="screen4x3"/>
  <p:notesSz cx="6858000" cy="9926638"/>
  <p:defaultTextStyle>
    <a:defPPr>
      <a:defRPr lang="en-GB"/>
    </a:defPPr>
    <a:lvl1pPr algn="ctr" rtl="0" fontAlgn="base">
      <a:spcBef>
        <a:spcPct val="0"/>
      </a:spcBef>
      <a:spcAft>
        <a:spcPct val="0"/>
      </a:spcAft>
      <a:defRPr sz="1100" kern="1200">
        <a:solidFill>
          <a:schemeClr val="bg1"/>
        </a:solidFill>
        <a:latin typeface="Arial" pitchFamily="34" charset="0"/>
        <a:ea typeface="ＭＳ Ｐゴシック" pitchFamily="34" charset="-128"/>
        <a:cs typeface="+mn-cs"/>
      </a:defRPr>
    </a:lvl1pPr>
    <a:lvl2pPr marL="457200" algn="ctr" rtl="0" fontAlgn="base">
      <a:spcBef>
        <a:spcPct val="0"/>
      </a:spcBef>
      <a:spcAft>
        <a:spcPct val="0"/>
      </a:spcAft>
      <a:defRPr sz="1100" kern="1200">
        <a:solidFill>
          <a:schemeClr val="bg1"/>
        </a:solidFill>
        <a:latin typeface="Arial" pitchFamily="34" charset="0"/>
        <a:ea typeface="ＭＳ Ｐゴシック" pitchFamily="34" charset="-128"/>
        <a:cs typeface="+mn-cs"/>
      </a:defRPr>
    </a:lvl2pPr>
    <a:lvl3pPr marL="914400" algn="ctr" rtl="0" fontAlgn="base">
      <a:spcBef>
        <a:spcPct val="0"/>
      </a:spcBef>
      <a:spcAft>
        <a:spcPct val="0"/>
      </a:spcAft>
      <a:defRPr sz="1100" kern="1200">
        <a:solidFill>
          <a:schemeClr val="bg1"/>
        </a:solidFill>
        <a:latin typeface="Arial" pitchFamily="34" charset="0"/>
        <a:ea typeface="ＭＳ Ｐゴシック" pitchFamily="34" charset="-128"/>
        <a:cs typeface="+mn-cs"/>
      </a:defRPr>
    </a:lvl3pPr>
    <a:lvl4pPr marL="1371600" algn="ctr" rtl="0" fontAlgn="base">
      <a:spcBef>
        <a:spcPct val="0"/>
      </a:spcBef>
      <a:spcAft>
        <a:spcPct val="0"/>
      </a:spcAft>
      <a:defRPr sz="1100" kern="1200">
        <a:solidFill>
          <a:schemeClr val="bg1"/>
        </a:solidFill>
        <a:latin typeface="Arial" pitchFamily="34" charset="0"/>
        <a:ea typeface="ＭＳ Ｐゴシック" pitchFamily="34" charset="-128"/>
        <a:cs typeface="+mn-cs"/>
      </a:defRPr>
    </a:lvl4pPr>
    <a:lvl5pPr marL="1828800" algn="ctr" rtl="0" fontAlgn="base">
      <a:spcBef>
        <a:spcPct val="0"/>
      </a:spcBef>
      <a:spcAft>
        <a:spcPct val="0"/>
      </a:spcAft>
      <a:defRPr sz="1100" kern="1200">
        <a:solidFill>
          <a:schemeClr val="bg1"/>
        </a:solidFill>
        <a:latin typeface="Arial" pitchFamily="34" charset="0"/>
        <a:ea typeface="ＭＳ Ｐゴシック" pitchFamily="34" charset="-128"/>
        <a:cs typeface="+mn-cs"/>
      </a:defRPr>
    </a:lvl5pPr>
    <a:lvl6pPr marL="2286000" algn="l" defTabSz="914400" rtl="0" eaLnBrk="1" latinLnBrk="0" hangingPunct="1">
      <a:defRPr sz="1100" kern="1200">
        <a:solidFill>
          <a:schemeClr val="bg1"/>
        </a:solidFill>
        <a:latin typeface="Arial" pitchFamily="34" charset="0"/>
        <a:ea typeface="ＭＳ Ｐゴシック" pitchFamily="34" charset="-128"/>
        <a:cs typeface="+mn-cs"/>
      </a:defRPr>
    </a:lvl6pPr>
    <a:lvl7pPr marL="2743200" algn="l" defTabSz="914400" rtl="0" eaLnBrk="1" latinLnBrk="0" hangingPunct="1">
      <a:defRPr sz="1100" kern="1200">
        <a:solidFill>
          <a:schemeClr val="bg1"/>
        </a:solidFill>
        <a:latin typeface="Arial" pitchFamily="34" charset="0"/>
        <a:ea typeface="ＭＳ Ｐゴシック" pitchFamily="34" charset="-128"/>
        <a:cs typeface="+mn-cs"/>
      </a:defRPr>
    </a:lvl7pPr>
    <a:lvl8pPr marL="3200400" algn="l" defTabSz="914400" rtl="0" eaLnBrk="1" latinLnBrk="0" hangingPunct="1">
      <a:defRPr sz="1100" kern="1200">
        <a:solidFill>
          <a:schemeClr val="bg1"/>
        </a:solidFill>
        <a:latin typeface="Arial" pitchFamily="34" charset="0"/>
        <a:ea typeface="ＭＳ Ｐゴシック" pitchFamily="34" charset="-128"/>
        <a:cs typeface="+mn-cs"/>
      </a:defRPr>
    </a:lvl8pPr>
    <a:lvl9pPr marL="3657600" algn="l" defTabSz="914400" rtl="0" eaLnBrk="1" latinLnBrk="0" hangingPunct="1">
      <a:defRPr sz="1100" kern="1200">
        <a:solidFill>
          <a:schemeClr val="bg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66FF"/>
    <a:srgbClr val="800080"/>
    <a:srgbClr val="003399"/>
    <a:srgbClr val="333399"/>
    <a:srgbClr val="FFFF66"/>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7" d="100"/>
          <a:sy n="107" d="100"/>
        </p:scale>
        <p:origin x="-1722"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96" y="-390"/>
      </p:cViewPr>
      <p:guideLst>
        <p:guide orient="horz" pos="3127"/>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E9399B4-DC90-48B9-83F1-F092C9B19B99}" type="slidenum">
              <a:rPr lang="en-GB"/>
              <a:pPr/>
              <a:t>‹N›</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ea typeface="+mn-ea"/>
                <a:cs typeface="+mn-cs"/>
              </a:defRPr>
            </a:lvl1pPr>
          </a:lstStyle>
          <a:p>
            <a:pPr>
              <a:defRPr/>
            </a:pPr>
            <a:endParaRPr lang="en-GB"/>
          </a:p>
        </p:txBody>
      </p:sp>
      <p:sp>
        <p:nvSpPr>
          <p:cNvPr id="819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GB"/>
          </a:p>
        </p:txBody>
      </p:sp>
      <p:sp>
        <p:nvSpPr>
          <p:cNvPr id="18436" name="Rectangle 4"/>
          <p:cNvSpPr>
            <a:spLocks noGrp="1" noRot="1" noChangeAspect="1" noChangeArrowheads="1" noTextEdit="1"/>
          </p:cNvSpPr>
          <p:nvPr>
            <p:ph type="sldImg" idx="2"/>
          </p:nvPr>
        </p:nvSpPr>
        <p:spPr bwMode="auto">
          <a:xfrm>
            <a:off x="947738"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ea typeface="+mn-ea"/>
                <a:cs typeface="+mn-cs"/>
              </a:defRPr>
            </a:lvl1pPr>
          </a:lstStyle>
          <a:p>
            <a:pPr>
              <a:defRPr/>
            </a:pPr>
            <a:endParaRPr lang="en-GB"/>
          </a:p>
        </p:txBody>
      </p:sp>
      <p:sp>
        <p:nvSpPr>
          <p:cNvPr id="8199"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8964CDE2-9A9D-4EEA-9E7C-03423C3EACD7}" type="slidenum">
              <a:rPr lang="en-GB"/>
              <a:pPr/>
              <a:t>‹N›</a:t>
            </a:fld>
            <a:endParaRPr lang="en-GB"/>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2425BE0C-E583-4FA7-80B8-D37EC7668C81}" type="slidenum">
              <a:rPr lang="en-GB"/>
              <a:pPr/>
              <a:t>5</a:t>
            </a:fld>
            <a:endParaRPr lang="en-GB"/>
          </a:p>
        </p:txBody>
      </p:sp>
      <p:sp>
        <p:nvSpPr>
          <p:cNvPr id="20482" name="Rectangle 2"/>
          <p:cNvSpPr>
            <a:spLocks noGrp="1" noRot="1" noChangeAspect="1" noChangeArrowheads="1" noTextEdit="1"/>
          </p:cNvSpPr>
          <p:nvPr>
            <p:ph type="sldImg"/>
          </p:nvPr>
        </p:nvSpPr>
        <p:spPr>
          <a:xfrm>
            <a:off x="947738" y="744538"/>
            <a:ext cx="4965700" cy="3724275"/>
          </a:xfrm>
          <a:ln/>
        </p:spPr>
      </p:sp>
      <p:sp>
        <p:nvSpPr>
          <p:cNvPr id="20483" name="Rectangle 3"/>
          <p:cNvSpPr>
            <a:spLocks noGrp="1" noChangeArrowheads="1"/>
          </p:cNvSpPr>
          <p:nvPr>
            <p:ph type="body" idx="1"/>
          </p:nvPr>
        </p:nvSpPr>
        <p:spPr>
          <a:ln/>
        </p:spPr>
        <p:txBody>
          <a:bodyPr/>
          <a:lstStyle/>
          <a:p>
            <a:pPr eaLnBrk="1" hangingPunct="1">
              <a:spcBef>
                <a:spcPct val="0"/>
              </a:spcBef>
            </a:pPr>
            <a:endParaRPr lang="en-US" smtClean="0">
              <a:latin typeface="Calibri"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CA1AE873-B46A-4742-8E84-FFAFB1B84365}" type="slidenum">
              <a:rPr lang="en-GB"/>
              <a:pPr/>
              <a:t>6</a:t>
            </a:fld>
            <a:endParaRPr lang="en-GB"/>
          </a:p>
        </p:txBody>
      </p:sp>
      <p:sp>
        <p:nvSpPr>
          <p:cNvPr id="22530" name="Rectangle 2"/>
          <p:cNvSpPr>
            <a:spLocks noGrp="1" noRot="1" noChangeAspect="1" noChangeArrowheads="1" noTextEdit="1"/>
          </p:cNvSpPr>
          <p:nvPr>
            <p:ph type="sldImg"/>
          </p:nvPr>
        </p:nvSpPr>
        <p:spPr>
          <a:xfrm>
            <a:off x="947738" y="744538"/>
            <a:ext cx="4965700" cy="3724275"/>
          </a:xfrm>
          <a:ln/>
        </p:spPr>
      </p:sp>
      <p:sp>
        <p:nvSpPr>
          <p:cNvPr id="22531" name="Rectangle 3"/>
          <p:cNvSpPr>
            <a:spLocks noGrp="1" noChangeArrowheads="1"/>
          </p:cNvSpPr>
          <p:nvPr>
            <p:ph type="body" idx="1"/>
          </p:nvPr>
        </p:nvSpPr>
        <p:spPr>
          <a:ln/>
        </p:spPr>
        <p:txBody>
          <a:bodyPr/>
          <a:lstStyle/>
          <a:p>
            <a:pPr eaLnBrk="1" hangingPunct="1">
              <a:spcBef>
                <a:spcPct val="0"/>
              </a:spcBef>
            </a:pPr>
            <a:endParaRPr lang="en-US" smtClean="0">
              <a:latin typeface="Calibri"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09B8E3FD-99E4-4612-9DC5-7705F024D7FC}" type="slidenum">
              <a:rPr lang="en-GB"/>
              <a:pPr/>
              <a:t>8</a:t>
            </a:fld>
            <a:endParaRPr lang="en-GB"/>
          </a:p>
        </p:txBody>
      </p:sp>
      <p:sp>
        <p:nvSpPr>
          <p:cNvPr id="26626" name="Rectangle 2"/>
          <p:cNvSpPr>
            <a:spLocks noGrp="1" noRot="1" noChangeAspect="1" noChangeArrowheads="1" noTextEdit="1"/>
          </p:cNvSpPr>
          <p:nvPr>
            <p:ph type="sldImg"/>
          </p:nvPr>
        </p:nvSpPr>
        <p:spPr>
          <a:xfrm>
            <a:off x="947738" y="744538"/>
            <a:ext cx="4965700" cy="3724275"/>
          </a:xfrm>
          <a:ln/>
        </p:spPr>
      </p:sp>
      <p:sp>
        <p:nvSpPr>
          <p:cNvPr id="25603" name="Rectangle 3"/>
          <p:cNvSpPr>
            <a:spLocks noGrp="1" noChangeArrowheads="1"/>
          </p:cNvSpPr>
          <p:nvPr>
            <p:ph type="body" idx="1"/>
          </p:nvPr>
        </p:nvSpPr>
        <p:spPr>
          <a:ln/>
        </p:spPr>
        <p:txBody>
          <a:bodyPr/>
          <a:lstStyle/>
          <a:p>
            <a:pPr eaLnBrk="1" hangingPunct="1">
              <a:spcBef>
                <a:spcPct val="0"/>
              </a:spcBef>
            </a:pPr>
            <a:endParaRPr lang="en-US" smtClean="0">
              <a:latin typeface="Calibri"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31690F1C-4526-4B8C-9277-8ECD08DFE6EF}" type="slidenum">
              <a:rPr lang="en-GB"/>
              <a:pPr/>
              <a:t>13</a:t>
            </a:fld>
            <a:endParaRPr lang="en-GB"/>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F110D768-A129-4096-B334-582B20BC76CA}" type="slidenum">
              <a:rPr lang="en-GB"/>
              <a:pPr/>
              <a:t>14</a:t>
            </a:fld>
            <a:endParaRPr lang="en-GB"/>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59395" name="Rectangle 3"/>
          <p:cNvSpPr>
            <a:spLocks noGrp="1" noChangeArrowheads="1"/>
          </p:cNvSpPr>
          <p:nvPr>
            <p:ph type="subTitle" idx="1"/>
          </p:nvPr>
        </p:nvSpPr>
        <p:spPr>
          <a:xfrm>
            <a:off x="1371600" y="3886200"/>
            <a:ext cx="6400800" cy="1752600"/>
          </a:xfrm>
        </p:spPr>
        <p:txBody>
          <a:bodyPr/>
          <a:lstStyle>
            <a:lvl1pPr marL="0" indent="87313" algn="ctr">
              <a:buFontTx/>
              <a:buNone/>
              <a:defRPr/>
            </a:lvl1pPr>
          </a:lstStyle>
          <a:p>
            <a:pPr lvl="0"/>
            <a:r>
              <a:rPr lang="en-GB"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068B73B-6E9E-408A-B672-C8A940527917}"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C3DAEFC-0AD6-42A0-A282-303DC5796ED9}"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11A81E12-7DB1-454F-8608-C25C355F661D}"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5C160012-7EF3-4988-AB4A-F332A0BE09BE}"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5B55A47-11F7-45A2-B7A2-AB42C25BC12F}"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21D2776-1280-41BD-BFCF-E156F9EFC1E4}"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4BAEC01B-44CB-440E-A426-98C787D6B8DC}"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42D8BD17-2325-44E9-8502-318AD043BC1F}"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6E4B74FC-B2A7-4D7C-9CB7-F44FF2C169DE}"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7FDF1C2C-4CE6-4FA5-9B02-FB7431165C96}"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ea typeface="+mn-ea"/>
                <a:cs typeface="+mn-cs"/>
              </a:defRPr>
            </a:lvl1pPr>
          </a:lstStyle>
          <a:p>
            <a:pPr>
              <a:defRPr/>
            </a:pPr>
            <a:endParaRPr lang="en-GB"/>
          </a:p>
        </p:txBody>
      </p:sp>
      <p:pic>
        <p:nvPicPr>
          <p:cNvPr id="1030" name="Picture 7" descr="bulletstar"/>
          <p:cNvPicPr>
            <a:picLocks noChangeAspect="1" noChangeArrowheads="1"/>
          </p:cNvPicPr>
          <p:nvPr userDrawn="1"/>
        </p:nvPicPr>
        <p:blipFill>
          <a:blip r:embed="rId13"/>
          <a:srcRect/>
          <a:stretch>
            <a:fillRect/>
          </a:stretch>
        </p:blipFill>
        <p:spPr bwMode="auto">
          <a:xfrm>
            <a:off x="8239125" y="6165850"/>
            <a:ext cx="476250" cy="476250"/>
          </a:xfrm>
          <a:prstGeom prst="rect">
            <a:avLst/>
          </a:prstGeom>
          <a:noFill/>
          <a:ln w="9525">
            <a:noFill/>
            <a:miter lim="800000"/>
            <a:headEnd/>
            <a:tailEnd/>
          </a:ln>
        </p:spPr>
      </p:pic>
      <p:sp>
        <p:nvSpPr>
          <p:cNvPr id="2" name="Rectangle 6"/>
          <p:cNvSpPr>
            <a:spLocks noGrp="1" noChangeArrowheads="1"/>
          </p:cNvSpPr>
          <p:nvPr>
            <p:ph type="sldNum" sz="quarter" idx="4"/>
          </p:nvPr>
        </p:nvSpPr>
        <p:spPr bwMode="auto">
          <a:xfrm>
            <a:off x="6470650" y="63087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rgbClr val="333399"/>
                </a:solidFill>
                <a:latin typeface="Arial Black" pitchFamily="34" charset="0"/>
              </a:defRPr>
            </a:lvl1pPr>
          </a:lstStyle>
          <a:p>
            <a:fld id="{9D25C5F9-6482-4E16-B2CC-C55B605AB242}" type="slidenum">
              <a:rPr lang="en-GB"/>
              <a:pPr/>
              <a:t>‹N›</a:t>
            </a:fld>
            <a:endParaRPr lang="en-GB"/>
          </a:p>
        </p:txBody>
      </p:sp>
    </p:spTree>
  </p:cSld>
  <p:clrMap bg1="lt1" tx1="dk1" bg2="lt2" tx2="dk2" accent1="accent1" accent2="accent2" accent3="accent3" accent4="accent4" accent5="accent5" accent6="accent6" hlink="hlink" folHlink="folHlink"/>
  <p:sldLayoutIdLst>
    <p:sldLayoutId id="214748383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631825" indent="-544513" algn="l" rtl="0" eaLnBrk="0" fontAlgn="base" hangingPunct="0">
        <a:spcBef>
          <a:spcPct val="20000"/>
        </a:spcBef>
        <a:spcAft>
          <a:spcPct val="35000"/>
        </a:spcAft>
        <a:buBlip>
          <a:blip r:embed="rId13"/>
        </a:buBlip>
        <a:defRPr sz="3200">
          <a:solidFill>
            <a:schemeClr val="bg1"/>
          </a:solidFill>
          <a:latin typeface="+mn-lt"/>
          <a:ea typeface="ＭＳ Ｐゴシック" charset="0"/>
          <a:cs typeface="ＭＳ Ｐゴシック" charset="0"/>
        </a:defRPr>
      </a:lvl1pPr>
      <a:lvl2pPr marL="1096963"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5049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912938"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320925"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778125" indent="-228600" algn="l" rtl="0" fontAlgn="base">
        <a:spcBef>
          <a:spcPct val="20000"/>
        </a:spcBef>
        <a:spcAft>
          <a:spcPct val="0"/>
        </a:spcAft>
        <a:buChar char="»"/>
        <a:defRPr sz="2000">
          <a:solidFill>
            <a:schemeClr val="tx1"/>
          </a:solidFill>
          <a:latin typeface="+mn-lt"/>
        </a:defRPr>
      </a:lvl6pPr>
      <a:lvl7pPr marL="3235325" indent="-228600" algn="l" rtl="0" fontAlgn="base">
        <a:spcBef>
          <a:spcPct val="20000"/>
        </a:spcBef>
        <a:spcAft>
          <a:spcPct val="0"/>
        </a:spcAft>
        <a:buChar char="»"/>
        <a:defRPr sz="2000">
          <a:solidFill>
            <a:schemeClr val="tx1"/>
          </a:solidFill>
          <a:latin typeface="+mn-lt"/>
        </a:defRPr>
      </a:lvl7pPr>
      <a:lvl8pPr marL="3692525" indent="-228600" algn="l" rtl="0" fontAlgn="base">
        <a:spcBef>
          <a:spcPct val="20000"/>
        </a:spcBef>
        <a:spcAft>
          <a:spcPct val="0"/>
        </a:spcAft>
        <a:buChar char="»"/>
        <a:defRPr sz="2000">
          <a:solidFill>
            <a:schemeClr val="tx1"/>
          </a:solidFill>
          <a:latin typeface="+mn-lt"/>
        </a:defRPr>
      </a:lvl8pPr>
      <a:lvl9pPr marL="4149725"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uropa.eu/youreurope/advice/index_it.htm" TargetMode="External"/><Relationship Id="rId2" Type="http://schemas.openxmlformats.org/officeDocument/2006/relationships/hyperlink" Target="http://www.europa.eu/youreurope"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r>
              <a:rPr lang="it-IT" smtClean="0">
                <a:ea typeface="ＭＳ Ｐゴシック" pitchFamily="34" charset="-128"/>
              </a:rPr>
              <a:t/>
            </a:r>
            <a:br>
              <a:rPr lang="it-IT" smtClean="0">
                <a:ea typeface="ＭＳ Ｐゴシック" pitchFamily="34" charset="-128"/>
              </a:rPr>
            </a:br>
            <a:r>
              <a:rPr lang="it-IT" smtClean="0">
                <a:ea typeface="ＭＳ Ｐゴシック" pitchFamily="34" charset="-128"/>
              </a:rPr>
              <a:t/>
            </a:r>
            <a:br>
              <a:rPr lang="it-IT" smtClean="0">
                <a:ea typeface="ＭＳ Ｐゴシック" pitchFamily="34" charset="-128"/>
              </a:rPr>
            </a:br>
            <a:r>
              <a:rPr lang="it-IT" altLang="en-GB" sz="2400" b="1" i="1" smtClean="0">
                <a:solidFill>
                  <a:schemeClr val="bg1"/>
                </a:solidFill>
                <a:ea typeface="ＭＳ Ｐゴシック" pitchFamily="34" charset="-128"/>
              </a:rPr>
              <a:t>“</a:t>
            </a:r>
            <a:r>
              <a:rPr lang="it-IT" altLang="ja-JP" sz="2800" b="1" i="1" smtClean="0">
                <a:solidFill>
                  <a:schemeClr val="bg1"/>
                </a:solidFill>
                <a:ea typeface="ＭＳ Ｐゴシック" pitchFamily="34" charset="-128"/>
              </a:rPr>
              <a:t>Il portale Your Europe e il servizio Your Europe </a:t>
            </a:r>
            <a:r>
              <a:rPr lang="en-US" altLang="ja-JP" sz="2800" b="1" i="1" smtClean="0">
                <a:solidFill>
                  <a:schemeClr val="bg1"/>
                </a:solidFill>
                <a:ea typeface="ＭＳ Ｐゴシック" pitchFamily="34" charset="-128"/>
              </a:rPr>
              <a:t>Advice</a:t>
            </a:r>
            <a:r>
              <a:rPr lang="it-IT" altLang="en-GB" sz="2800" b="1" i="1" smtClean="0">
                <a:solidFill>
                  <a:schemeClr val="bg1"/>
                </a:solidFill>
                <a:ea typeface="ＭＳ Ｐゴシック" pitchFamily="34" charset="-128"/>
              </a:rPr>
              <a:t>”</a:t>
            </a:r>
            <a:r>
              <a:rPr lang="it-IT" altLang="ja-JP" sz="2800" b="1" i="1" smtClean="0">
                <a:solidFill>
                  <a:schemeClr val="bg1"/>
                </a:solidFill>
                <a:ea typeface="ＭＳ Ｐゴシック" pitchFamily="34" charset="-128"/>
              </a:rPr>
              <a:t/>
            </a:r>
            <a:br>
              <a:rPr lang="it-IT" altLang="ja-JP" sz="2800" b="1" i="1" smtClean="0">
                <a:solidFill>
                  <a:schemeClr val="bg1"/>
                </a:solidFill>
                <a:ea typeface="ＭＳ Ｐゴシック" pitchFamily="34" charset="-128"/>
              </a:rPr>
            </a:br>
            <a:endParaRPr lang="it-IT" sz="2800" b="1" i="1" smtClean="0">
              <a:solidFill>
                <a:schemeClr val="bg1"/>
              </a:solidFill>
              <a:ea typeface="ＭＳ Ｐゴシック" pitchFamily="34" charset="-128"/>
            </a:endParaRPr>
          </a:p>
        </p:txBody>
      </p:sp>
      <p:sp>
        <p:nvSpPr>
          <p:cNvPr id="3074" name="Rectangle 3"/>
          <p:cNvSpPr>
            <a:spLocks noGrp="1" noChangeArrowheads="1"/>
          </p:cNvSpPr>
          <p:nvPr>
            <p:ph type="subTitle"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lnSpc>
                <a:spcPct val="80000"/>
              </a:lnSpc>
              <a:defRPr/>
            </a:pPr>
            <a:endParaRPr lang="en-US" sz="2000" b="1" i="1" dirty="0" smtClean="0">
              <a:cs typeface="+mn-cs"/>
            </a:endParaRPr>
          </a:p>
          <a:p>
            <a:pPr eaLnBrk="1" hangingPunct="1">
              <a:lnSpc>
                <a:spcPct val="80000"/>
              </a:lnSpc>
              <a:defRPr/>
            </a:pPr>
            <a:r>
              <a:rPr lang="en-US" sz="2000" b="1" i="1" dirty="0" smtClean="0">
                <a:cs typeface="+mn-cs"/>
              </a:rPr>
              <a:t>Democracy, Citizenship and World Economy</a:t>
            </a:r>
          </a:p>
          <a:p>
            <a:pPr eaLnBrk="1" hangingPunct="1">
              <a:lnSpc>
                <a:spcPct val="80000"/>
              </a:lnSpc>
              <a:defRPr/>
            </a:pPr>
            <a:r>
              <a:rPr lang="it-IT" sz="2000" b="1" dirty="0" smtClean="0">
                <a:cs typeface="+mn-cs"/>
              </a:rPr>
              <a:t>6 maggio 2014, San Benedetto del Tronto</a:t>
            </a:r>
          </a:p>
          <a:p>
            <a:pPr eaLnBrk="1" hangingPunct="1">
              <a:lnSpc>
                <a:spcPct val="80000"/>
              </a:lnSpc>
              <a:defRPr/>
            </a:pPr>
            <a:r>
              <a:rPr lang="it-IT" sz="2000" b="1" dirty="0" smtClean="0">
                <a:cs typeface="+mn-cs"/>
              </a:rPr>
              <a:t>Avv. Valentina Mayer - Your Europe </a:t>
            </a:r>
            <a:r>
              <a:rPr lang="en-US" sz="2000" b="1" dirty="0" smtClean="0">
                <a:cs typeface="+mn-cs"/>
              </a:rPr>
              <a:t>Advice</a:t>
            </a:r>
            <a:endParaRPr lang="en-US" sz="2000" dirty="0" smtClean="0">
              <a:cs typeface="+mn-cs"/>
            </a:endParaRPr>
          </a:p>
          <a:p>
            <a:pPr eaLnBrk="1" hangingPunct="1">
              <a:lnSpc>
                <a:spcPct val="80000"/>
              </a:lnSpc>
              <a:defRPr/>
            </a:pPr>
            <a:endParaRPr lang="en-GB" sz="2800" dirty="0">
              <a:cs typeface="+mn-cs"/>
            </a:endParaRPr>
          </a:p>
        </p:txBody>
      </p:sp>
      <p:pic>
        <p:nvPicPr>
          <p:cNvPr id="15363" name="Picture 8" descr="New Image"/>
          <p:cNvPicPr>
            <a:picLocks noChangeAspect="1" noChangeArrowheads="1"/>
          </p:cNvPicPr>
          <p:nvPr/>
        </p:nvPicPr>
        <p:blipFill>
          <a:blip r:embed="rId2"/>
          <a:srcRect/>
          <a:stretch>
            <a:fillRect/>
          </a:stretch>
        </p:blipFill>
        <p:spPr bwMode="auto">
          <a:xfrm>
            <a:off x="3276600" y="115888"/>
            <a:ext cx="2952750"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5123" name="Rectangle 4"/>
          <p:cNvSpPr>
            <a:spLocks noGrp="1" noChangeArrowheads="1"/>
          </p:cNvSpPr>
          <p:nvPr>
            <p:ph type="title"/>
          </p:nvPr>
        </p:nvSpPr>
        <p:spPr>
          <a:xfrm>
            <a:off x="1547813" y="0"/>
            <a:ext cx="7596187" cy="1143000"/>
          </a:xfrm>
        </p:spPr>
        <p:txBody>
          <a:bodyPr/>
          <a:lstStyle/>
          <a:p>
            <a:pPr eaLnBrk="1" hangingPunct="1"/>
            <a:r>
              <a:rPr lang="it-IT" b="1" smtClean="0">
                <a:solidFill>
                  <a:schemeClr val="bg1"/>
                </a:solidFill>
                <a:ea typeface="ＭＳ Ｐゴシック" pitchFamily="34" charset="-128"/>
              </a:rPr>
              <a:t>Cos</a:t>
            </a:r>
            <a:r>
              <a:rPr lang="it-IT" altLang="en-GB" b="1" smtClean="0">
                <a:solidFill>
                  <a:schemeClr val="bg1"/>
                </a:solidFill>
                <a:ea typeface="ＭＳ Ｐゴシック" pitchFamily="34" charset="-128"/>
              </a:rPr>
              <a:t>’</a:t>
            </a:r>
            <a:r>
              <a:rPr lang="it-IT" b="1" smtClean="0">
                <a:solidFill>
                  <a:schemeClr val="bg1"/>
                </a:solidFill>
                <a:ea typeface="ＭＳ Ｐゴシック" pitchFamily="34" charset="-128"/>
              </a:rPr>
              <a:t>è Your Europe Advice?</a:t>
            </a:r>
          </a:p>
        </p:txBody>
      </p:sp>
      <p:sp>
        <p:nvSpPr>
          <p:cNvPr id="5124" name="Rectangle 5"/>
          <p:cNvSpPr>
            <a:spLocks noChangeArrowheads="1"/>
          </p:cNvSpPr>
          <p:nvPr/>
        </p:nvSpPr>
        <p:spPr bwMode="auto">
          <a:xfrm>
            <a:off x="323850" y="1341438"/>
            <a:ext cx="8496300" cy="5078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358775" lvl="1" indent="-179388" algn="l">
              <a:spcBef>
                <a:spcPct val="50000"/>
              </a:spcBef>
              <a:buClr>
                <a:schemeClr val="bg1"/>
              </a:buClr>
              <a:buFontTx/>
              <a:buChar char="•"/>
            </a:pPr>
            <a:r>
              <a:rPr lang="it-IT" sz="2400" b="1"/>
              <a:t>Dal 1996 (prima Citizens</a:t>
            </a:r>
            <a:r>
              <a:rPr lang="it-IT" altLang="ja-JP" sz="2400" b="1"/>
              <a:t>’ Signpost Service CSS)</a:t>
            </a:r>
          </a:p>
          <a:p>
            <a:pPr marL="358775" lvl="1" indent="-179388" algn="l">
              <a:spcBef>
                <a:spcPct val="50000"/>
              </a:spcBef>
              <a:buClr>
                <a:schemeClr val="bg1"/>
              </a:buClr>
              <a:buFontTx/>
              <a:buChar char="•"/>
            </a:pPr>
            <a:r>
              <a:rPr lang="it-IT" sz="2400" b="1"/>
              <a:t>Network di esperti giuristi provenienti da tutti i paesi dell</a:t>
            </a:r>
            <a:r>
              <a:rPr lang="it-IT" altLang="en-GB" sz="2400" b="1"/>
              <a:t>’</a:t>
            </a:r>
            <a:r>
              <a:rPr lang="it-IT" sz="2400" b="1"/>
              <a:t>UE</a:t>
            </a:r>
          </a:p>
          <a:p>
            <a:pPr marL="358775" lvl="1" indent="-179388" algn="l">
              <a:spcBef>
                <a:spcPct val="50000"/>
              </a:spcBef>
              <a:buClr>
                <a:schemeClr val="bg1"/>
              </a:buClr>
              <a:buFontTx/>
              <a:buChar char="•"/>
            </a:pPr>
            <a:r>
              <a:rPr lang="it-IT" sz="2400" b="1"/>
              <a:t>Quesiti dei cittadini europei in qualsiasi lingua ufficiale dell</a:t>
            </a:r>
            <a:r>
              <a:rPr lang="it-IT" altLang="en-GB" sz="2400" b="1"/>
              <a:t>’</a:t>
            </a:r>
            <a:r>
              <a:rPr lang="it-IT" sz="2400" b="1"/>
              <a:t>UE sui propri diritti, prevalentemente riferiti a situazioni transfrontaliere.</a:t>
            </a:r>
          </a:p>
          <a:p>
            <a:pPr marL="358775" lvl="1" indent="-179388" algn="l">
              <a:spcBef>
                <a:spcPct val="50000"/>
              </a:spcBef>
              <a:buClr>
                <a:schemeClr val="bg1"/>
              </a:buClr>
              <a:buFontTx/>
              <a:buChar char="•"/>
            </a:pPr>
            <a:r>
              <a:rPr lang="it-IT" sz="2400" b="1"/>
              <a:t>Risposte in meno di 1 settimana ed nella lingua ufficiale richiesta. </a:t>
            </a:r>
          </a:p>
          <a:p>
            <a:pPr marL="358775" lvl="1" indent="-179388" algn="l">
              <a:spcBef>
                <a:spcPct val="50000"/>
              </a:spcBef>
              <a:buClr>
                <a:schemeClr val="bg1"/>
              </a:buClr>
              <a:buFontTx/>
              <a:buChar char="•"/>
            </a:pPr>
            <a:r>
              <a:rPr lang="it-IT" sz="2400" b="1"/>
              <a:t>Domande online o per telefono e risposte via e-mail o per telefono. </a:t>
            </a:r>
          </a:p>
          <a:p>
            <a:pPr marL="358775" lvl="1" indent="-179388" algn="l">
              <a:spcBef>
                <a:spcPct val="50000"/>
              </a:spcBef>
              <a:buClr>
                <a:schemeClr val="bg1"/>
              </a:buClr>
              <a:buFontTx/>
              <a:buChar char="•"/>
            </a:pPr>
            <a:r>
              <a:rPr lang="it-IT" sz="2400" b="1"/>
              <a:t>Piu</a:t>
            </a:r>
            <a:r>
              <a:rPr lang="it-IT" altLang="en-GB" sz="2400" b="1"/>
              <a:t>’</a:t>
            </a:r>
            <a:r>
              <a:rPr lang="it-IT" sz="2400" b="1"/>
              <a:t> di 18 000 risposte fornite nel 2012!</a:t>
            </a:r>
            <a:endParaRPr lang="it-IT" sz="2400"/>
          </a:p>
        </p:txBody>
      </p:sp>
      <p:pic>
        <p:nvPicPr>
          <p:cNvPr id="27652" name="Picture 8"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30A042C3-1A83-4AD6-994B-D1CF97D06F97}" type="slidenum">
              <a:rPr lang="en-GB"/>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title"/>
          </p:nvPr>
        </p:nvSpPr>
        <p:spPr/>
        <p:txBody>
          <a:bodyPr/>
          <a:lstStyle/>
          <a:p>
            <a:pPr>
              <a:defRPr/>
            </a:pPr>
            <a:r>
              <a:rPr lang="it-IT" b="1" dirty="0" smtClean="0">
                <a:solidFill>
                  <a:schemeClr val="bg1"/>
                </a:solidFill>
              </a:rPr>
              <a:t>   Cosa fa Your Europe </a:t>
            </a:r>
            <a:r>
              <a:rPr lang="en-US" b="1" dirty="0" smtClean="0">
                <a:solidFill>
                  <a:schemeClr val="bg1"/>
                </a:solidFill>
              </a:rPr>
              <a:t>Advice</a:t>
            </a:r>
            <a:r>
              <a:rPr lang="it-IT" b="1" dirty="0" smtClean="0">
                <a:solidFill>
                  <a:schemeClr val="bg1"/>
                </a:solidFill>
              </a:rPr>
              <a:t>?</a:t>
            </a:r>
            <a:endParaRPr lang="en-GB" dirty="0"/>
          </a:p>
        </p:txBody>
      </p:sp>
      <p:sp>
        <p:nvSpPr>
          <p:cNvPr id="6" name="Segnaposto contenuto 5"/>
          <p:cNvSpPr>
            <a:spLocks noGrp="1"/>
          </p:cNvSpPr>
          <p:nvPr>
            <p:ph sz="half" idx="1"/>
          </p:nvPr>
        </p:nvSpPr>
        <p:spPr/>
        <p:txBody>
          <a:bodyPr/>
          <a:lstStyle/>
          <a:p>
            <a:pPr>
              <a:defRPr/>
            </a:pPr>
            <a:r>
              <a:rPr lang="it-IT" sz="2400" dirty="0"/>
              <a:t>Fornisce </a:t>
            </a:r>
            <a:r>
              <a:rPr lang="it-IT" sz="2400" b="1" dirty="0"/>
              <a:t>chiarimenti</a:t>
            </a:r>
            <a:r>
              <a:rPr lang="it-IT" sz="2400" dirty="0"/>
              <a:t> sulla </a:t>
            </a:r>
            <a:r>
              <a:rPr lang="it-IT" sz="2400" b="1" dirty="0"/>
              <a:t>normativa</a:t>
            </a:r>
            <a:r>
              <a:rPr lang="it-IT" sz="2400" dirty="0"/>
              <a:t> </a:t>
            </a:r>
            <a:r>
              <a:rPr lang="it-IT" sz="2400" b="1" dirty="0"/>
              <a:t>europea</a:t>
            </a:r>
            <a:r>
              <a:rPr lang="it-IT" sz="2400" dirty="0"/>
              <a:t> applicabile a casi concreti in un  linguaggio chiaro e semplice. Riferimenti legali se utili</a:t>
            </a:r>
          </a:p>
          <a:p>
            <a:pPr>
              <a:defRPr/>
            </a:pPr>
            <a:r>
              <a:rPr lang="it-IT" sz="2400" dirty="0"/>
              <a:t>Fornisce informazioni su come </a:t>
            </a:r>
            <a:r>
              <a:rPr lang="it-IT" sz="2400" b="1" dirty="0"/>
              <a:t>esercitare</a:t>
            </a:r>
            <a:r>
              <a:rPr lang="it-IT" sz="2400" dirty="0"/>
              <a:t> </a:t>
            </a:r>
            <a:r>
              <a:rPr lang="it-IT" sz="2400" b="1" dirty="0"/>
              <a:t>i diritti</a:t>
            </a:r>
            <a:r>
              <a:rPr lang="it-IT" sz="2400" dirty="0"/>
              <a:t> e presentare ricorso</a:t>
            </a:r>
          </a:p>
          <a:p>
            <a:pPr>
              <a:defRPr/>
            </a:pPr>
            <a:endParaRPr lang="en-GB" sz="2400" dirty="0"/>
          </a:p>
          <a:p>
            <a:pPr>
              <a:defRPr/>
            </a:pPr>
            <a:endParaRPr lang="en-GB" dirty="0"/>
          </a:p>
        </p:txBody>
      </p:sp>
      <p:sp>
        <p:nvSpPr>
          <p:cNvPr id="7" name="Segnaposto contenuto 6"/>
          <p:cNvSpPr>
            <a:spLocks noGrp="1"/>
          </p:cNvSpPr>
          <p:nvPr>
            <p:ph sz="half" idx="2"/>
          </p:nvPr>
        </p:nvSpPr>
        <p:spPr/>
        <p:txBody>
          <a:bodyPr/>
          <a:lstStyle/>
          <a:p>
            <a:r>
              <a:rPr lang="it-IT" sz="2400" b="1" smtClean="0">
                <a:ea typeface="ＭＳ Ｐゴシック" pitchFamily="34" charset="-128"/>
              </a:rPr>
              <a:t>Segnala altri organismi </a:t>
            </a:r>
            <a:r>
              <a:rPr lang="it-IT" sz="2400" smtClean="0">
                <a:ea typeface="ＭＳ Ｐゴシック" pitchFamily="34" charset="-128"/>
              </a:rPr>
              <a:t>in grado di offrire un </a:t>
            </a:r>
            <a:r>
              <a:rPr lang="it-IT" sz="2400" b="1" smtClean="0">
                <a:ea typeface="ＭＳ Ｐゴシック" pitchFamily="34" charset="-128"/>
              </a:rPr>
              <a:t>ulteriore aiuto</a:t>
            </a:r>
            <a:r>
              <a:rPr lang="it-IT" sz="2400" smtClean="0">
                <a:ea typeface="ＭＳ Ｐゴシック" pitchFamily="34" charset="-128"/>
              </a:rPr>
              <a:t>, ove opportuno </a:t>
            </a:r>
          </a:p>
          <a:p>
            <a:r>
              <a:rPr lang="it-IT" sz="2400" smtClean="0">
                <a:ea typeface="ＭＳ Ｐゴシック" pitchFamily="34" charset="-128"/>
              </a:rPr>
              <a:t>Segnala la possibilità di rivolgersi al </a:t>
            </a:r>
            <a:r>
              <a:rPr lang="it-IT" sz="2400" b="1" smtClean="0">
                <a:ea typeface="ＭＳ Ｐゴシック" pitchFamily="34" charset="-128"/>
              </a:rPr>
              <a:t>SOLVIT</a:t>
            </a:r>
            <a:r>
              <a:rPr lang="it-IT" sz="2400" smtClean="0">
                <a:ea typeface="ＭＳ Ｐゴシック" pitchFamily="34" charset="-128"/>
              </a:rPr>
              <a:t>, ove opportuno</a:t>
            </a:r>
          </a:p>
          <a:p>
            <a:r>
              <a:rPr lang="it-IT" sz="2400" smtClean="0">
                <a:ea typeface="ＭＳ Ｐゴシック" pitchFamily="34" charset="-128"/>
              </a:rPr>
              <a:t>Fornisce supporto legale a SOLVIT</a:t>
            </a:r>
          </a:p>
          <a:p>
            <a:pPr>
              <a:buFontTx/>
              <a:buNone/>
            </a:pPr>
            <a:endParaRPr lang="en-GB" smtClean="0">
              <a:ea typeface="ＭＳ Ｐゴシック" pitchFamily="34" charset="-128"/>
            </a:endParaRPr>
          </a:p>
        </p:txBody>
      </p:sp>
      <p:sp>
        <p:nvSpPr>
          <p:cNvPr id="4" name="Segnaposto numero diapositiva 3"/>
          <p:cNvSpPr>
            <a:spLocks noGrp="1"/>
          </p:cNvSpPr>
          <p:nvPr>
            <p:ph type="sldNum" sz="quarter" idx="12"/>
          </p:nvPr>
        </p:nvSpPr>
        <p:spPr>
          <a:noFill/>
        </p:spPr>
        <p:txBody>
          <a:bodyPr/>
          <a:lstStyle/>
          <a:p>
            <a:fld id="{C6ABE371-51FA-461D-88DB-54402F954FA7}" type="slidenum">
              <a:rPr lang="en-GB"/>
              <a:pPr/>
              <a:t>11</a:t>
            </a:fld>
            <a:endParaRPr lang="en-GB"/>
          </a:p>
        </p:txBody>
      </p:sp>
      <p:pic>
        <p:nvPicPr>
          <p:cNvPr id="28677" name="Picture 8"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8195" name="Rectangle 3"/>
          <p:cNvSpPr>
            <a:spLocks noGrp="1" noChangeArrowheads="1"/>
          </p:cNvSpPr>
          <p:nvPr>
            <p:ph type="title"/>
          </p:nvPr>
        </p:nvSpPr>
        <p:spPr>
          <a:xfrm>
            <a:off x="611188" y="274638"/>
            <a:ext cx="8075612" cy="777875"/>
          </a:xfrm>
        </p:spPr>
        <p:txBody>
          <a:bodyPr/>
          <a:lstStyle/>
          <a:p>
            <a:pPr eaLnBrk="1" hangingPunct="1">
              <a:defRPr/>
            </a:pPr>
            <a:r>
              <a:rPr lang="it-IT" sz="4000" b="1" dirty="0" smtClean="0">
                <a:solidFill>
                  <a:schemeClr val="bg1"/>
                </a:solidFill>
                <a:cs typeface="+mj-cs"/>
              </a:rPr>
              <a:t>      Chi può rivolgersi al servizio?</a:t>
            </a:r>
            <a:endParaRPr lang="it-IT" sz="4000" b="1" dirty="0">
              <a:solidFill>
                <a:schemeClr val="bg1"/>
              </a:solidFill>
              <a:cs typeface="+mj-cs"/>
            </a:endParaRPr>
          </a:p>
        </p:txBody>
      </p:sp>
      <p:sp>
        <p:nvSpPr>
          <p:cNvPr id="5" name="Segnaposto contenuto 4"/>
          <p:cNvSpPr>
            <a:spLocks noGrp="1"/>
          </p:cNvSpPr>
          <p:nvPr>
            <p:ph idx="1"/>
          </p:nvPr>
        </p:nvSpPr>
        <p:spPr/>
        <p:txBody>
          <a:bodyPr/>
          <a:lstStyle/>
          <a:p>
            <a:pPr eaLnBrk="1" hangingPunct="1">
              <a:lnSpc>
                <a:spcPct val="90000"/>
              </a:lnSpc>
            </a:pPr>
            <a:r>
              <a:rPr lang="it-IT" sz="2400" b="1" smtClean="0">
                <a:ea typeface="ＭＳ Ｐゴシック" pitchFamily="34" charset="-128"/>
              </a:rPr>
              <a:t>cittadini</a:t>
            </a:r>
            <a:r>
              <a:rPr lang="it-IT" sz="2400" smtClean="0">
                <a:ea typeface="ＭＳ Ｐゴシック" pitchFamily="34" charset="-128"/>
              </a:rPr>
              <a:t> dell'Unione europea, della Norvegia, dell'Islanda o del Liechtenstein </a:t>
            </a:r>
            <a:br>
              <a:rPr lang="it-IT" sz="2400" smtClean="0">
                <a:ea typeface="ＭＳ Ｐゴシック" pitchFamily="34" charset="-128"/>
              </a:rPr>
            </a:br>
            <a:r>
              <a:rPr lang="it-IT" sz="2400" smtClean="0">
                <a:ea typeface="ＭＳ Ｐゴシック" pitchFamily="34" charset="-128"/>
              </a:rPr>
              <a:t>ma anche: </a:t>
            </a:r>
          </a:p>
          <a:p>
            <a:pPr eaLnBrk="1" hangingPunct="1">
              <a:lnSpc>
                <a:spcPct val="90000"/>
              </a:lnSpc>
            </a:pPr>
            <a:r>
              <a:rPr lang="it-IT" sz="2400" b="1" smtClean="0">
                <a:ea typeface="ＭＳ Ｐゴシック" pitchFamily="34" charset="-128"/>
              </a:rPr>
              <a:t>cittadini extra-UE</a:t>
            </a:r>
            <a:r>
              <a:rPr lang="it-IT" sz="2400" smtClean="0">
                <a:ea typeface="ＭＳ Ｐゴシック" pitchFamily="34" charset="-128"/>
              </a:rPr>
              <a:t> , se godono di diritti derivati a norma della legislazione europea, ad es. familiari di un cittadino dell'UE o di una persona residente nell'UE </a:t>
            </a:r>
          </a:p>
          <a:p>
            <a:pPr eaLnBrk="1" hangingPunct="1">
              <a:lnSpc>
                <a:spcPct val="90000"/>
              </a:lnSpc>
            </a:pPr>
            <a:r>
              <a:rPr lang="it-IT" sz="2400" b="1" smtClean="0">
                <a:ea typeface="ＭＳ Ｐゴシック" pitchFamily="34" charset="-128"/>
              </a:rPr>
              <a:t>servizi</a:t>
            </a:r>
            <a:r>
              <a:rPr lang="it-IT" sz="2400" smtClean="0">
                <a:ea typeface="ＭＳ Ｐゴシック" pitchFamily="34" charset="-128"/>
              </a:rPr>
              <a:t> europei/nazionali </a:t>
            </a:r>
            <a:r>
              <a:rPr lang="it-IT" sz="2400" b="1" smtClean="0">
                <a:ea typeface="ＭＳ Ｐゴシック" pitchFamily="34" charset="-128"/>
              </a:rPr>
              <a:t>di informazione e consulenza</a:t>
            </a:r>
            <a:r>
              <a:rPr lang="it-IT" sz="2400" smtClean="0">
                <a:ea typeface="ＭＳ Ｐゴシック" pitchFamily="34" charset="-128"/>
              </a:rPr>
              <a:t>, per conto di privati </a:t>
            </a:r>
          </a:p>
          <a:p>
            <a:pPr eaLnBrk="1" hangingPunct="1">
              <a:lnSpc>
                <a:spcPct val="90000"/>
              </a:lnSpc>
            </a:pPr>
            <a:r>
              <a:rPr lang="it-IT" sz="2400" b="1" smtClean="0">
                <a:ea typeface="ＭＳ Ｐゴシック" pitchFamily="34" charset="-128"/>
              </a:rPr>
              <a:t>operatori commerciali</a:t>
            </a:r>
            <a:r>
              <a:rPr lang="it-IT" sz="2400" smtClean="0">
                <a:ea typeface="ＭＳ Ｐゴシック" pitchFamily="34" charset="-128"/>
              </a:rPr>
              <a:t> , se la domanda riguarda i diritti di uno o più dipendenti </a:t>
            </a:r>
          </a:p>
          <a:p>
            <a:endParaRPr lang="en-GB" smtClean="0">
              <a:ea typeface="ＭＳ Ｐゴシック" pitchFamily="34" charset="-128"/>
            </a:endParaRPr>
          </a:p>
        </p:txBody>
      </p:sp>
      <p:sp>
        <p:nvSpPr>
          <p:cNvPr id="4" name="Segnaposto numero diapositiva 3"/>
          <p:cNvSpPr>
            <a:spLocks noGrp="1"/>
          </p:cNvSpPr>
          <p:nvPr>
            <p:ph type="sldNum" sz="quarter" idx="12"/>
          </p:nvPr>
        </p:nvSpPr>
        <p:spPr>
          <a:noFill/>
        </p:spPr>
        <p:txBody>
          <a:bodyPr/>
          <a:lstStyle/>
          <a:p>
            <a:fld id="{C5F5933C-F4B3-4E5E-8163-A9B647BC63DE}" type="slidenum">
              <a:rPr lang="en-GB"/>
              <a:pPr/>
              <a:t>12</a:t>
            </a:fld>
            <a:endParaRPr lang="en-GB"/>
          </a:p>
        </p:txBody>
      </p:sp>
      <p:sp>
        <p:nvSpPr>
          <p:cNvPr id="8196" name="Rectangle 4"/>
          <p:cNvSpPr>
            <a:spLocks noChangeArrowheads="1"/>
          </p:cNvSpPr>
          <p:nvPr/>
        </p:nvSpPr>
        <p:spPr bwMode="auto">
          <a:xfrm>
            <a:off x="539750" y="1484313"/>
            <a:ext cx="8281988"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58775" lvl="1" indent="-179388">
              <a:spcBef>
                <a:spcPct val="50000"/>
              </a:spcBef>
              <a:buClr>
                <a:schemeClr val="bg1"/>
              </a:buClr>
              <a:defRPr/>
            </a:pPr>
            <a:endParaRPr lang="en-GB" sz="3200" dirty="0">
              <a:latin typeface="Arial" charset="0"/>
              <a:ea typeface="ＭＳ Ｐゴシック" charset="0"/>
            </a:endParaRPr>
          </a:p>
        </p:txBody>
      </p:sp>
      <p:pic>
        <p:nvPicPr>
          <p:cNvPr id="29702" name="Picture 5" descr="New Image"/>
          <p:cNvPicPr>
            <a:picLocks noChangeAspect="1" noChangeArrowheads="1"/>
          </p:cNvPicPr>
          <p:nvPr/>
        </p:nvPicPr>
        <p:blipFill>
          <a:blip r:embed="rId2"/>
          <a:srcRect/>
          <a:stretch>
            <a:fillRect/>
          </a:stretch>
        </p:blipFill>
        <p:spPr bwMode="auto">
          <a:xfrm>
            <a:off x="-107950" y="0"/>
            <a:ext cx="1547813"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7171" name="Rectangle 4"/>
          <p:cNvSpPr>
            <a:spLocks noGrp="1" noChangeArrowheads="1"/>
          </p:cNvSpPr>
          <p:nvPr>
            <p:ph type="title"/>
          </p:nvPr>
        </p:nvSpPr>
        <p:spPr>
          <a:xfrm>
            <a:off x="1547813" y="0"/>
            <a:ext cx="7596187" cy="1196975"/>
          </a:xfrm>
        </p:spPr>
        <p:txBody>
          <a:bodyPr/>
          <a:lstStyle/>
          <a:p>
            <a:pPr eaLnBrk="1" hangingPunct="1">
              <a:defRPr/>
            </a:pPr>
            <a:r>
              <a:rPr lang="it-IT" b="1" dirty="0" smtClean="0">
                <a:solidFill>
                  <a:schemeClr val="bg1"/>
                </a:solidFill>
                <a:cs typeface="+mj-cs"/>
              </a:rPr>
              <a:t>Quali categorie si rivolgono al servizio?</a:t>
            </a:r>
            <a:endParaRPr lang="it-IT" b="1" dirty="0">
              <a:solidFill>
                <a:schemeClr val="bg1"/>
              </a:solidFill>
              <a:cs typeface="+mj-cs"/>
            </a:endParaRPr>
          </a:p>
        </p:txBody>
      </p:sp>
      <p:pic>
        <p:nvPicPr>
          <p:cNvPr id="30723" name="Picture 6"/>
          <p:cNvPicPr>
            <a:picLocks noChangeAspect="1" noChangeArrowheads="1"/>
          </p:cNvPicPr>
          <p:nvPr/>
        </p:nvPicPr>
        <p:blipFill>
          <a:blip r:embed="rId3"/>
          <a:srcRect/>
          <a:stretch>
            <a:fillRect/>
          </a:stretch>
        </p:blipFill>
        <p:spPr bwMode="auto">
          <a:xfrm>
            <a:off x="468313" y="1628775"/>
            <a:ext cx="8351837" cy="5037138"/>
          </a:xfrm>
          <a:prstGeom prst="rect">
            <a:avLst/>
          </a:prstGeom>
          <a:noFill/>
          <a:ln w="9525">
            <a:noFill/>
            <a:miter lim="800000"/>
            <a:headEnd/>
            <a:tailEnd/>
          </a:ln>
        </p:spPr>
      </p:pic>
      <p:pic>
        <p:nvPicPr>
          <p:cNvPr id="30724" name="Picture 8" descr="New Image"/>
          <p:cNvPicPr>
            <a:picLocks noChangeAspect="1" noChangeArrowheads="1"/>
          </p:cNvPicPr>
          <p:nvPr/>
        </p:nvPicPr>
        <p:blipFill>
          <a:blip r:embed="rId4"/>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4B38336D-CC3A-45A8-8370-E3C7CFF189A0}" type="slidenum">
              <a:rPr lang="en-GB"/>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6147" name="Rectangle 4"/>
          <p:cNvSpPr>
            <a:spLocks noGrp="1" noChangeArrowheads="1"/>
          </p:cNvSpPr>
          <p:nvPr>
            <p:ph type="title"/>
          </p:nvPr>
        </p:nvSpPr>
        <p:spPr>
          <a:xfrm>
            <a:off x="1547813" y="0"/>
            <a:ext cx="7596187" cy="1143000"/>
          </a:xfrm>
        </p:spPr>
        <p:txBody>
          <a:bodyPr/>
          <a:lstStyle/>
          <a:p>
            <a:pPr eaLnBrk="1" hangingPunct="1">
              <a:defRPr/>
            </a:pPr>
            <a:r>
              <a:rPr lang="it-IT" b="1" dirty="0" smtClean="0">
                <a:solidFill>
                  <a:schemeClr val="bg1"/>
                </a:solidFill>
                <a:cs typeface="+mj-cs"/>
              </a:rPr>
              <a:t>Aree tematiche</a:t>
            </a:r>
            <a:endParaRPr lang="it-IT" b="1" dirty="0">
              <a:solidFill>
                <a:schemeClr val="bg1"/>
              </a:solidFill>
              <a:cs typeface="+mj-cs"/>
            </a:endParaRPr>
          </a:p>
        </p:txBody>
      </p:sp>
      <p:sp>
        <p:nvSpPr>
          <p:cNvPr id="6148" name="Rectangle 5"/>
          <p:cNvSpPr>
            <a:spLocks noChangeArrowheads="1"/>
          </p:cNvSpPr>
          <p:nvPr/>
        </p:nvSpPr>
        <p:spPr bwMode="auto">
          <a:xfrm>
            <a:off x="107950" y="1125538"/>
            <a:ext cx="8064500" cy="432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096963" lvl="1" indent="-285750" algn="l">
              <a:lnSpc>
                <a:spcPct val="90000"/>
              </a:lnSpc>
              <a:spcBef>
                <a:spcPct val="100000"/>
              </a:spcBef>
              <a:spcAft>
                <a:spcPct val="20000"/>
              </a:spcAft>
              <a:buClr>
                <a:srgbClr val="009999"/>
              </a:buClr>
              <a:buFont typeface="Wingdings" charset="0"/>
              <a:buNone/>
              <a:defRPr/>
            </a:pPr>
            <a:endParaRPr lang="en-GB" sz="2400" dirty="0">
              <a:solidFill>
                <a:schemeClr val="tx1"/>
              </a:solidFill>
              <a:latin typeface="Arial" charset="0"/>
              <a:ea typeface="ＭＳ Ｐゴシック" charset="0"/>
            </a:endParaRPr>
          </a:p>
          <a:p>
            <a:pPr marL="1096963" lvl="1" indent="-285750" algn="l">
              <a:lnSpc>
                <a:spcPct val="90000"/>
              </a:lnSpc>
              <a:spcBef>
                <a:spcPct val="100000"/>
              </a:spcBef>
              <a:spcAft>
                <a:spcPct val="20000"/>
              </a:spcAft>
              <a:buClr>
                <a:srgbClr val="009999"/>
              </a:buClr>
              <a:buFont typeface="Wingdings" charset="0"/>
              <a:buNone/>
              <a:defRPr/>
            </a:pPr>
            <a:endParaRPr lang="en-GB" sz="2400" dirty="0">
              <a:solidFill>
                <a:schemeClr val="tx1"/>
              </a:solidFill>
              <a:latin typeface="Arial" charset="0"/>
              <a:ea typeface="ＭＳ Ｐゴシック" charset="0"/>
            </a:endParaRPr>
          </a:p>
        </p:txBody>
      </p:sp>
      <p:pic>
        <p:nvPicPr>
          <p:cNvPr id="32772" name="Picture 6"/>
          <p:cNvPicPr>
            <a:picLocks noChangeAspect="1" noChangeArrowheads="1"/>
          </p:cNvPicPr>
          <p:nvPr/>
        </p:nvPicPr>
        <p:blipFill>
          <a:blip r:embed="rId3"/>
          <a:srcRect/>
          <a:stretch>
            <a:fillRect/>
          </a:stretch>
        </p:blipFill>
        <p:spPr bwMode="auto">
          <a:xfrm>
            <a:off x="827088" y="1489075"/>
            <a:ext cx="7921625" cy="5368925"/>
          </a:xfrm>
          <a:prstGeom prst="rect">
            <a:avLst/>
          </a:prstGeom>
          <a:noFill/>
          <a:ln w="9525">
            <a:noFill/>
            <a:miter lim="800000"/>
            <a:headEnd/>
            <a:tailEnd/>
          </a:ln>
        </p:spPr>
      </p:pic>
      <p:pic>
        <p:nvPicPr>
          <p:cNvPr id="32773" name="Picture 8" descr="New Image"/>
          <p:cNvPicPr>
            <a:picLocks noChangeAspect="1" noChangeArrowheads="1"/>
          </p:cNvPicPr>
          <p:nvPr/>
        </p:nvPicPr>
        <p:blipFill>
          <a:blip r:embed="rId4"/>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44C84010-7DEF-4531-84FF-93AA2806144C}" type="slidenum">
              <a:rPr lang="en-GB"/>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11267" name="Rectangle 4"/>
          <p:cNvSpPr>
            <a:spLocks noGrp="1" noChangeArrowheads="1"/>
          </p:cNvSpPr>
          <p:nvPr>
            <p:ph type="title"/>
          </p:nvPr>
        </p:nvSpPr>
        <p:spPr>
          <a:xfrm>
            <a:off x="1547813" y="0"/>
            <a:ext cx="7596187" cy="1143000"/>
          </a:xfrm>
        </p:spPr>
        <p:txBody>
          <a:bodyPr/>
          <a:lstStyle/>
          <a:p>
            <a:pPr eaLnBrk="1" hangingPunct="1">
              <a:defRPr/>
            </a:pPr>
            <a:r>
              <a:rPr lang="it-IT" b="1" dirty="0" smtClean="0">
                <a:solidFill>
                  <a:schemeClr val="bg1"/>
                </a:solidFill>
                <a:cs typeface="+mj-cs"/>
              </a:rPr>
              <a:t>Domande: esempi</a:t>
            </a:r>
            <a:endParaRPr lang="it-IT" b="1" dirty="0">
              <a:solidFill>
                <a:schemeClr val="bg1"/>
              </a:solidFill>
              <a:cs typeface="+mj-cs"/>
            </a:endParaRPr>
          </a:p>
        </p:txBody>
      </p:sp>
      <p:sp>
        <p:nvSpPr>
          <p:cNvPr id="11268" name="Rectangle 5"/>
          <p:cNvSpPr>
            <a:spLocks noChangeArrowheads="1"/>
          </p:cNvSpPr>
          <p:nvPr/>
        </p:nvSpPr>
        <p:spPr bwMode="auto">
          <a:xfrm>
            <a:off x="539750" y="1484313"/>
            <a:ext cx="8281988"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just">
              <a:buFontTx/>
              <a:buChar char="•"/>
              <a:defRPr/>
            </a:pPr>
            <a:r>
              <a:rPr lang="it-IT" sz="2800" dirty="0">
                <a:latin typeface="Arial" charset="0"/>
                <a:ea typeface="ＭＳ Ｐゴシック" charset="0"/>
              </a:rPr>
              <a:t>Entro quanto tempo devo immatricolare la mia macchina se mi trasferisco in un altro paese dell'UE?</a:t>
            </a:r>
          </a:p>
          <a:p>
            <a:pPr algn="just">
              <a:buFontTx/>
              <a:buChar char="•"/>
              <a:defRPr/>
            </a:pPr>
            <a:r>
              <a:rPr lang="it-IT" sz="2800" dirty="0">
                <a:latin typeface="Arial" charset="0"/>
                <a:ea typeface="ＭＳ Ｐゴシック" charset="0"/>
              </a:rPr>
              <a:t>Posso viaggiare in un altro paese dell'UE insieme a mio marito o a mia moglie, anche se non ha la cittadinanza europea?</a:t>
            </a:r>
          </a:p>
          <a:p>
            <a:pPr algn="just">
              <a:buFontTx/>
              <a:buChar char="•"/>
              <a:defRPr/>
            </a:pPr>
            <a:r>
              <a:rPr lang="it-IT" sz="2800" dirty="0">
                <a:latin typeface="Arial" charset="0"/>
                <a:ea typeface="ＭＳ Ｐゴシック" charset="0"/>
              </a:rPr>
              <a:t>Posso percepire la mia pensione in un altro paese?</a:t>
            </a:r>
          </a:p>
          <a:p>
            <a:pPr algn="just">
              <a:buFontTx/>
              <a:buChar char="•"/>
              <a:defRPr/>
            </a:pPr>
            <a:r>
              <a:rPr lang="it-IT" sz="2800" dirty="0">
                <a:latin typeface="Arial" charset="0"/>
                <a:ea typeface="ＭＳ Ｐゴシック" charset="0"/>
              </a:rPr>
              <a:t>Sono un cittadino polacco che lavora in Austria. Posso ottenere gli assegni familiari in Austria, anche se mia moglie e i miei 4 figli vivono in Polonia?</a:t>
            </a:r>
            <a:endParaRPr lang="en-GB" sz="2800" dirty="0">
              <a:latin typeface="Arial" charset="0"/>
              <a:ea typeface="ＭＳ Ｐゴシック" charset="0"/>
            </a:endParaRPr>
          </a:p>
        </p:txBody>
      </p:sp>
      <p:pic>
        <p:nvPicPr>
          <p:cNvPr id="34820" name="Picture 7"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F5D73806-EE0B-48F7-81CA-709889345E20}" type="slidenum">
              <a:rPr lang="en-GB"/>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11267" name="Rectangle 4"/>
          <p:cNvSpPr>
            <a:spLocks noGrp="1" noChangeArrowheads="1"/>
          </p:cNvSpPr>
          <p:nvPr>
            <p:ph type="title"/>
          </p:nvPr>
        </p:nvSpPr>
        <p:spPr>
          <a:xfrm>
            <a:off x="1547813" y="0"/>
            <a:ext cx="7596187" cy="1143000"/>
          </a:xfrm>
        </p:spPr>
        <p:txBody>
          <a:bodyPr/>
          <a:lstStyle/>
          <a:p>
            <a:pPr eaLnBrk="1" hangingPunct="1">
              <a:defRPr/>
            </a:pPr>
            <a:r>
              <a:rPr lang="it-IT" b="1" dirty="0" smtClean="0">
                <a:solidFill>
                  <a:schemeClr val="bg1"/>
                </a:solidFill>
                <a:cs typeface="+mj-cs"/>
              </a:rPr>
              <a:t>Domande: esempi</a:t>
            </a:r>
            <a:endParaRPr lang="it-IT" b="1" dirty="0">
              <a:solidFill>
                <a:schemeClr val="bg1"/>
              </a:solidFill>
              <a:cs typeface="+mj-cs"/>
            </a:endParaRPr>
          </a:p>
        </p:txBody>
      </p:sp>
      <p:sp>
        <p:nvSpPr>
          <p:cNvPr id="11268" name="Rectangle 5"/>
          <p:cNvSpPr>
            <a:spLocks noChangeArrowheads="1"/>
          </p:cNvSpPr>
          <p:nvPr/>
        </p:nvSpPr>
        <p:spPr bwMode="auto">
          <a:xfrm>
            <a:off x="395288" y="1412875"/>
            <a:ext cx="8281987" cy="4824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57200" indent="-457200" algn="just">
              <a:buFont typeface="Arial" pitchFamily="34" charset="0"/>
              <a:buChar char="•"/>
            </a:pPr>
            <a:r>
              <a:rPr lang="it-IT" sz="2800"/>
              <a:t>Entro quanto tempo devo immatricolare la mia macchina se mi trasferisco in un altro paese dell'UE?</a:t>
            </a:r>
          </a:p>
          <a:p>
            <a:pPr marL="457200" indent="-457200" algn="just">
              <a:buFont typeface="Arial" pitchFamily="34" charset="0"/>
              <a:buChar char="•"/>
            </a:pPr>
            <a:r>
              <a:rPr lang="it-IT" sz="2800"/>
              <a:t>Posso usufruire dell</a:t>
            </a:r>
            <a:r>
              <a:rPr lang="it-IT" altLang="en-GB" sz="2800"/>
              <a:t>’</a:t>
            </a:r>
            <a:r>
              <a:rPr lang="it-IT" sz="2800"/>
              <a:t>assistenza sanitaria mentre studio all</a:t>
            </a:r>
            <a:r>
              <a:rPr lang="it-IT" altLang="en-GB" sz="2800"/>
              <a:t>’</a:t>
            </a:r>
            <a:r>
              <a:rPr lang="it-IT" sz="2800"/>
              <a:t>estero?</a:t>
            </a:r>
          </a:p>
          <a:p>
            <a:pPr marL="457200" indent="-457200" algn="just">
              <a:buFont typeface="Arial" pitchFamily="34" charset="0"/>
              <a:buChar char="•"/>
            </a:pPr>
            <a:r>
              <a:rPr lang="it-IT" sz="2800"/>
              <a:t>Che diritti ho quando acquisto un prodotto on-line nell'UE?</a:t>
            </a:r>
          </a:p>
        </p:txBody>
      </p:sp>
      <p:pic>
        <p:nvPicPr>
          <p:cNvPr id="35844" name="Picture 7"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48416EEE-9369-4984-B4C9-D4FE6A890471}" type="slidenum">
              <a:rPr lang="en-GB"/>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defRPr/>
            </a:pPr>
            <a:r>
              <a:rPr lang="fr-BE" b="1" dirty="0" smtClean="0">
                <a:solidFill>
                  <a:schemeClr val="bg1"/>
                </a:solidFill>
                <a:cs typeface="+mj-cs"/>
              </a:rPr>
              <a:t>Altri compiti</a:t>
            </a:r>
            <a:endParaRPr lang="en-GB" b="1" dirty="0">
              <a:solidFill>
                <a:schemeClr val="bg1"/>
              </a:solidFill>
              <a:cs typeface="+mj-cs"/>
            </a:endParaRPr>
          </a:p>
        </p:txBody>
      </p:sp>
      <p:sp>
        <p:nvSpPr>
          <p:cNvPr id="3" name="Content Placeholder 2"/>
          <p:cNvSpPr>
            <a:spLocks noGrp="1"/>
          </p:cNvSpPr>
          <p:nvPr>
            <p:ph idx="1"/>
          </p:nvPr>
        </p:nvSpPr>
        <p:spPr/>
        <p:txBody>
          <a:bodyPr/>
          <a:lstStyle/>
          <a:p>
            <a:pPr marL="85725" indent="0" algn="just" eaLnBrk="1" hangingPunct="1">
              <a:buFontTx/>
              <a:buNone/>
            </a:pPr>
            <a:r>
              <a:rPr lang="fr-BE" smtClean="0">
                <a:ea typeface="ＭＳ Ｐゴシック" pitchFamily="34" charset="-128"/>
              </a:rPr>
              <a:t>Oltre a rispondere alle domande dei cittadini:</a:t>
            </a:r>
          </a:p>
          <a:p>
            <a:pPr marL="85725" indent="0" algn="just" eaLnBrk="1" hangingPunct="1">
              <a:buFontTx/>
              <a:buChar char="•"/>
            </a:pPr>
            <a:r>
              <a:rPr lang="fr-BE" smtClean="0">
                <a:ea typeface="ＭＳ Ｐゴシック" pitchFamily="34" charset="-128"/>
              </a:rPr>
              <a:t>Aiuto ai Centri SOLVIT</a:t>
            </a:r>
          </a:p>
          <a:p>
            <a:pPr marL="85725" indent="0" algn="just" eaLnBrk="1" hangingPunct="1">
              <a:buFontTx/>
              <a:buChar char="•"/>
            </a:pPr>
            <a:r>
              <a:rPr lang="fr-BE" smtClean="0">
                <a:ea typeface="ＭＳ Ｐゴシック" pitchFamily="34" charset="-128"/>
              </a:rPr>
              <a:t>Attività di comunicazione esterna</a:t>
            </a:r>
          </a:p>
          <a:p>
            <a:pPr marL="85725" indent="0" algn="just" eaLnBrk="1" hangingPunct="1">
              <a:buFontTx/>
              <a:buChar char="•"/>
            </a:pPr>
            <a:r>
              <a:rPr lang="fr-BE" smtClean="0">
                <a:ea typeface="ＭＳ Ｐゴシック" pitchFamily="34" charset="-128"/>
              </a:rPr>
              <a:t>Report di approfondimento</a:t>
            </a:r>
          </a:p>
          <a:p>
            <a:pPr marL="85725" indent="0" algn="just" eaLnBrk="1" hangingPunct="1">
              <a:buFontTx/>
              <a:buChar char="•"/>
            </a:pPr>
            <a:r>
              <a:rPr lang="fr-BE" smtClean="0">
                <a:ea typeface="ＭＳ Ｐゴシック" pitchFamily="34" charset="-128"/>
              </a:rPr>
              <a:t>Data base </a:t>
            </a:r>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3F3B4B46-CD60-4861-8F9A-32BDFFBCD160}" type="slidenum">
              <a:rPr lang="en-GB"/>
              <a:pPr/>
              <a:t>17</a:t>
            </a:fld>
            <a:endParaRPr lang="en-GB"/>
          </a:p>
        </p:txBody>
      </p:sp>
      <p:pic>
        <p:nvPicPr>
          <p:cNvPr id="36868" name="Picture 7" descr="New Image"/>
          <p:cNvPicPr>
            <a:picLocks noChangeAspect="1" noChangeArrowheads="1"/>
          </p:cNvPicPr>
          <p:nvPr/>
        </p:nvPicPr>
        <p:blipFill>
          <a:blip r:embed="rId2"/>
          <a:srcRect/>
          <a:stretch>
            <a:fillRect/>
          </a:stretch>
        </p:blipFill>
        <p:spPr bwMode="auto">
          <a:xfrm>
            <a:off x="468313" y="260350"/>
            <a:ext cx="1547812"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Line 2"/>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13315" name="Rectangle 3"/>
          <p:cNvSpPr>
            <a:spLocks noGrp="1" noChangeArrowheads="1"/>
          </p:cNvSpPr>
          <p:nvPr>
            <p:ph type="title"/>
          </p:nvPr>
        </p:nvSpPr>
        <p:spPr>
          <a:xfrm>
            <a:off x="1547813" y="0"/>
            <a:ext cx="7596187" cy="1143000"/>
          </a:xfrm>
        </p:spPr>
        <p:txBody>
          <a:bodyPr/>
          <a:lstStyle/>
          <a:p>
            <a:pPr eaLnBrk="1" hangingPunct="1">
              <a:defRPr/>
            </a:pPr>
            <a:r>
              <a:rPr lang="en-GB" sz="4000" b="1" dirty="0" smtClean="0">
                <a:solidFill>
                  <a:schemeClr val="bg1"/>
                </a:solidFill>
                <a:cs typeface="+mj-cs"/>
              </a:rPr>
              <a:t>Cooperazione tra La Tua Europa Consulenza e SOLVIT</a:t>
            </a:r>
            <a:endParaRPr lang="en-GB" sz="4000" b="1" dirty="0">
              <a:solidFill>
                <a:schemeClr val="bg1"/>
              </a:solidFill>
              <a:cs typeface="+mj-cs"/>
            </a:endParaRPr>
          </a:p>
        </p:txBody>
      </p:sp>
      <p:sp>
        <p:nvSpPr>
          <p:cNvPr id="13316" name="Rectangle 4"/>
          <p:cNvSpPr>
            <a:spLocks noChangeArrowheads="1"/>
          </p:cNvSpPr>
          <p:nvPr/>
        </p:nvSpPr>
        <p:spPr bwMode="auto">
          <a:xfrm>
            <a:off x="539750" y="1484313"/>
            <a:ext cx="8281988"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58775" lvl="1" indent="-179388">
              <a:spcBef>
                <a:spcPct val="50000"/>
              </a:spcBef>
              <a:buClr>
                <a:schemeClr val="bg1"/>
              </a:buClr>
              <a:defRPr/>
            </a:pPr>
            <a:endParaRPr lang="en-GB" sz="3200" dirty="0">
              <a:latin typeface="Arial" charset="0"/>
              <a:ea typeface="ＭＳ Ｐゴシック" charset="0"/>
            </a:endParaRPr>
          </a:p>
          <a:p>
            <a:pPr marL="358775" lvl="1" indent="-179388" algn="l">
              <a:spcBef>
                <a:spcPct val="50000"/>
              </a:spcBef>
              <a:buClr>
                <a:schemeClr val="bg1"/>
              </a:buClr>
              <a:buFontTx/>
              <a:buChar char="•"/>
              <a:defRPr/>
            </a:pPr>
            <a:r>
              <a:rPr lang="fr-BE" sz="3200" dirty="0">
                <a:latin typeface="Arial" charset="0"/>
                <a:ea typeface="ＭＳ Ｐゴシック" charset="0"/>
              </a:rPr>
              <a:t>Indirizzamento dei casi al SOLVIT</a:t>
            </a:r>
          </a:p>
          <a:p>
            <a:pPr marL="358775" lvl="1" indent="-179388" algn="l">
              <a:spcBef>
                <a:spcPct val="50000"/>
              </a:spcBef>
              <a:buClr>
                <a:schemeClr val="bg1"/>
              </a:buClr>
              <a:buFontTx/>
              <a:buChar char="•"/>
              <a:defRPr/>
            </a:pPr>
            <a:r>
              <a:rPr lang="fr-BE" sz="3200" dirty="0">
                <a:latin typeface="Arial" charset="0"/>
                <a:ea typeface="ＭＳ Ｐゴシック" charset="0"/>
              </a:rPr>
              <a:t>Trasferimento automatico da La Tua Europa Consulenza al SOLVIT</a:t>
            </a:r>
          </a:p>
          <a:p>
            <a:pPr marL="358775" lvl="1" indent="-179388" algn="l">
              <a:spcBef>
                <a:spcPct val="50000"/>
              </a:spcBef>
              <a:buClr>
                <a:schemeClr val="bg1"/>
              </a:buClr>
              <a:buFontTx/>
              <a:buChar char="•"/>
              <a:defRPr/>
            </a:pPr>
            <a:r>
              <a:rPr lang="fr-BE" sz="3200" dirty="0">
                <a:latin typeface="Arial" charset="0"/>
                <a:ea typeface="ＭＳ Ｐゴシック" charset="0"/>
              </a:rPr>
              <a:t>La Tua Europa Consulenza aiuta i Centri SOLVIT a chiarire le questioni legali in casi specifici</a:t>
            </a:r>
            <a:endParaRPr lang="en-GB" sz="3200" dirty="0">
              <a:latin typeface="Arial" charset="0"/>
              <a:ea typeface="ＭＳ Ｐゴシック" charset="0"/>
            </a:endParaRPr>
          </a:p>
        </p:txBody>
      </p:sp>
      <p:pic>
        <p:nvPicPr>
          <p:cNvPr id="37892" name="Picture 5"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eaLnBrk="1" hangingPunct="1"/>
            <a:r>
              <a:rPr lang="en-GB" b="1" smtClean="0">
                <a:solidFill>
                  <a:schemeClr val="bg1"/>
                </a:solidFill>
                <a:ea typeface="ＭＳ Ｐゴシック" pitchFamily="34" charset="-128"/>
              </a:rPr>
              <a:t>Attività di comunicazione</a:t>
            </a:r>
          </a:p>
        </p:txBody>
      </p:sp>
      <p:sp>
        <p:nvSpPr>
          <p:cNvPr id="14339" name="Content Placeholder 2"/>
          <p:cNvSpPr>
            <a:spLocks noGrp="1"/>
          </p:cNvSpPr>
          <p:nvPr>
            <p:ph idx="1"/>
          </p:nvPr>
        </p:nvSpPr>
        <p:spPr/>
        <p:txBody>
          <a:bodyPr/>
          <a:lstStyle/>
          <a:p>
            <a:pPr algn="just" eaLnBrk="1" hangingPunct="1">
              <a:buFontTx/>
              <a:buChar char="•"/>
            </a:pPr>
            <a:r>
              <a:rPr lang="fr-BE" smtClean="0">
                <a:ea typeface="ＭＳ Ｐゴシック" pitchFamily="34" charset="-128"/>
              </a:rPr>
              <a:t>Gli esperti del servizio La Tua Europa Consulenza partecipano ad una serie di eventi (riunioni intra-networks nazionali organizzate dalla RCE fiere studentesche, seminari, Single Market week, etc.) per promuovere i diritti europei e il proprio servizio di assistenza </a:t>
            </a:r>
          </a:p>
          <a:p>
            <a:pPr algn="just" eaLnBrk="1" hangingPunct="1">
              <a:buFontTx/>
              <a:buChar char="•"/>
            </a:pPr>
            <a:r>
              <a:rPr lang="fr-BE" b="1" smtClean="0">
                <a:ea typeface="ＭＳ Ｐゴシック" pitchFamily="34" charset="-128"/>
              </a:rPr>
              <a:t>Giornate di consultazione</a:t>
            </a:r>
            <a:r>
              <a:rPr lang="fr-BE" smtClean="0">
                <a:ea typeface="ＭＳ Ｐゴシック" pitchFamily="34" charset="-128"/>
              </a:rPr>
              <a:t>: consulenza diretta ai cittadini</a:t>
            </a:r>
            <a:endParaRPr lang="en-GB" smtClean="0">
              <a:ea typeface="ＭＳ Ｐゴシック" pitchFamily="34" charset="-128"/>
            </a:endParaRP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803F007A-64BF-42E6-9A8B-2E1DDB79850A}" type="slidenum">
              <a:rPr lang="en-GB"/>
              <a:pPr/>
              <a:t>19</a:t>
            </a:fld>
            <a:endParaRPr lang="en-GB"/>
          </a:p>
        </p:txBody>
      </p:sp>
      <p:pic>
        <p:nvPicPr>
          <p:cNvPr id="38916" name="Picture 7" descr="New Image"/>
          <p:cNvPicPr>
            <a:picLocks noChangeAspect="1" noChangeArrowheads="1"/>
          </p:cNvPicPr>
          <p:nvPr/>
        </p:nvPicPr>
        <p:blipFill>
          <a:blip r:embed="rId2"/>
          <a:srcRect/>
          <a:stretch>
            <a:fillRect/>
          </a:stretch>
        </p:blipFill>
        <p:spPr bwMode="auto">
          <a:xfrm>
            <a:off x="323850" y="260350"/>
            <a:ext cx="1547813"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DBE6D92E-92CB-4D87-9E89-C9E5161D6F06}" type="slidenum">
              <a:rPr lang="en-GB"/>
              <a:pPr/>
              <a:t>2</a:t>
            </a:fld>
            <a:endParaRPr lang="en-GB"/>
          </a:p>
        </p:txBody>
      </p:sp>
      <p:pic>
        <p:nvPicPr>
          <p:cNvPr id="4099"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8538" y="44450"/>
            <a:ext cx="4887912" cy="6850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r" eaLnBrk="1" hangingPunct="1">
              <a:defRPr/>
            </a:pPr>
            <a:r>
              <a:rPr lang="fr-BE" b="1" dirty="0" smtClean="0">
                <a:solidFill>
                  <a:schemeClr val="bg1"/>
                </a:solidFill>
                <a:cs typeface="+mj-cs"/>
              </a:rPr>
              <a:t>Report di approfondimento</a:t>
            </a:r>
            <a:endParaRPr lang="en-GB" b="1" dirty="0">
              <a:solidFill>
                <a:schemeClr val="bg1"/>
              </a:solidFill>
              <a:cs typeface="+mj-cs"/>
            </a:endParaRPr>
          </a:p>
        </p:txBody>
      </p:sp>
      <p:sp>
        <p:nvSpPr>
          <p:cNvPr id="15363" name="Content Placeholder 2"/>
          <p:cNvSpPr>
            <a:spLocks noGrp="1"/>
          </p:cNvSpPr>
          <p:nvPr>
            <p:ph idx="1"/>
          </p:nvPr>
        </p:nvSpPr>
        <p:spPr/>
        <p:txBody>
          <a:bodyPr/>
          <a:lstStyle/>
          <a:p>
            <a:pPr marL="85725" indent="0" algn="just" eaLnBrk="1" hangingPunct="1">
              <a:buFontTx/>
              <a:buNone/>
            </a:pPr>
            <a:r>
              <a:rPr lang="fr-BE" smtClean="0">
                <a:ea typeface="ＭＳ Ｐゴシック" pitchFamily="34" charset="-128"/>
              </a:rPr>
              <a:t>Il contractor esterno (ECAS) del servizio YEA insieme agli esperti produce regolarmente dei  report in materie specifiche su richiesta della Commissione (ad es. sulle qualifiche professionali, su specifici problemi di sicurezza sociale, sui meccanismi di ricorso extra-giudiziali, lacune nella legislazione del Mercato Unico, etc.)</a:t>
            </a:r>
            <a:endParaRPr lang="en-GB" smtClean="0">
              <a:ea typeface="ＭＳ Ｐゴシック" pitchFamily="34" charset="-128"/>
            </a:endParaRPr>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CDDCC6D6-BA9F-42F2-A716-2485B8DC7543}" type="slidenum">
              <a:rPr lang="en-GB"/>
              <a:pPr/>
              <a:t>20</a:t>
            </a:fld>
            <a:endParaRPr lang="en-GB"/>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8313" y="260350"/>
            <a:ext cx="1079500" cy="1165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fr-BE" b="1">
                <a:solidFill>
                  <a:schemeClr val="bg1"/>
                </a:solidFill>
                <a:cs typeface="+mj-cs"/>
              </a:rPr>
              <a:t>Database</a:t>
            </a:r>
            <a:endParaRPr lang="en-GB" b="1" dirty="0">
              <a:solidFill>
                <a:schemeClr val="bg1"/>
              </a:solidFill>
              <a:cs typeface="+mj-cs"/>
            </a:endParaRPr>
          </a:p>
        </p:txBody>
      </p:sp>
      <p:sp>
        <p:nvSpPr>
          <p:cNvPr id="16387" name="Content Placeholder 2"/>
          <p:cNvSpPr>
            <a:spLocks noGrp="1"/>
          </p:cNvSpPr>
          <p:nvPr>
            <p:ph idx="1"/>
          </p:nvPr>
        </p:nvSpPr>
        <p:spPr/>
        <p:txBody>
          <a:bodyPr/>
          <a:lstStyle/>
          <a:p>
            <a:pPr marL="85725" indent="0" algn="just" eaLnBrk="1" hangingPunct="1">
              <a:buFontTx/>
              <a:buNone/>
            </a:pPr>
            <a:r>
              <a:rPr lang="fr-BE" smtClean="0">
                <a:ea typeface="ＭＳ Ｐゴシック" pitchFamily="34" charset="-128"/>
              </a:rPr>
              <a:t>Il data base del servizio La Tua Europa Consulenza contiene una ricchissima raccolta di informazioni provenienti da piu</a:t>
            </a:r>
            <a:r>
              <a:rPr lang="fr-BE" altLang="en-GB" smtClean="0">
                <a:ea typeface="ＭＳ Ｐゴシック" pitchFamily="34" charset="-128"/>
              </a:rPr>
              <a:t>’</a:t>
            </a:r>
            <a:r>
              <a:rPr lang="fr-BE" smtClean="0">
                <a:ea typeface="ＭＳ Ｐゴシック" pitchFamily="34" charset="-128"/>
              </a:rPr>
              <a:t> piu</a:t>
            </a:r>
            <a:r>
              <a:rPr lang="fr-BE" altLang="en-GB" smtClean="0">
                <a:ea typeface="ＭＳ Ｐゴシック" pitchFamily="34" charset="-128"/>
              </a:rPr>
              <a:t>’</a:t>
            </a:r>
            <a:r>
              <a:rPr lang="fr-BE" smtClean="0">
                <a:ea typeface="ＭＳ Ｐゴシック" pitchFamily="34" charset="-128"/>
              </a:rPr>
              <a:t> di 200.000 casi reali che indicano i problemi, le incertezze e le sfide esistenti nel Mercato Unico</a:t>
            </a:r>
            <a:endParaRPr lang="en-GB" smtClean="0">
              <a:ea typeface="ＭＳ Ｐゴシック" pitchFamily="34" charset="-128"/>
            </a:endParaRPr>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fld id="{60AC6229-BEA3-4376-8923-66126F2B46C4}" type="slidenum">
              <a:rPr lang="en-GB"/>
              <a:pPr/>
              <a:t>21</a:t>
            </a:fld>
            <a:endParaRPr lang="en-GB"/>
          </a:p>
        </p:txBody>
      </p:sp>
      <p:pic>
        <p:nvPicPr>
          <p:cNvPr id="40964" name="Picture 7" descr="New Image"/>
          <p:cNvPicPr>
            <a:picLocks noChangeAspect="1" noChangeArrowheads="1"/>
          </p:cNvPicPr>
          <p:nvPr/>
        </p:nvPicPr>
        <p:blipFill>
          <a:blip r:embed="rId2"/>
          <a:srcRect/>
          <a:stretch>
            <a:fillRect/>
          </a:stretch>
        </p:blipFill>
        <p:spPr bwMode="auto">
          <a:xfrm>
            <a:off x="468313" y="260350"/>
            <a:ext cx="1547812" cy="116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8195" name="Rectangle 3"/>
          <p:cNvSpPr>
            <a:spLocks noGrp="1" noChangeArrowheads="1"/>
          </p:cNvSpPr>
          <p:nvPr>
            <p:ph type="title"/>
          </p:nvPr>
        </p:nvSpPr>
        <p:spPr>
          <a:xfrm>
            <a:off x="1547813" y="0"/>
            <a:ext cx="7596187" cy="1143000"/>
          </a:xfrm>
        </p:spPr>
        <p:txBody>
          <a:bodyPr/>
          <a:lstStyle/>
          <a:p>
            <a:pPr eaLnBrk="1" hangingPunct="1">
              <a:defRPr/>
            </a:pPr>
            <a:r>
              <a:rPr lang="it-IT" sz="4000" b="1" dirty="0" smtClean="0">
                <a:solidFill>
                  <a:schemeClr val="bg1"/>
                </a:solidFill>
                <a:cs typeface="+mj-cs"/>
              </a:rPr>
              <a:t>Come contattare Your Europe </a:t>
            </a:r>
            <a:r>
              <a:rPr lang="it-IT" sz="4000" b="1" dirty="0" err="1" smtClean="0">
                <a:solidFill>
                  <a:schemeClr val="bg1"/>
                </a:solidFill>
                <a:cs typeface="+mj-cs"/>
              </a:rPr>
              <a:t>Advice</a:t>
            </a:r>
            <a:r>
              <a:rPr lang="it-IT" sz="4000" b="1" dirty="0" smtClean="0">
                <a:solidFill>
                  <a:schemeClr val="bg1"/>
                </a:solidFill>
                <a:cs typeface="+mj-cs"/>
              </a:rPr>
              <a:t>?</a:t>
            </a:r>
            <a:endParaRPr lang="it-IT" sz="4000" b="1" dirty="0">
              <a:solidFill>
                <a:schemeClr val="bg1"/>
              </a:solidFill>
              <a:cs typeface="+mj-cs"/>
            </a:endParaRPr>
          </a:p>
        </p:txBody>
      </p:sp>
      <p:sp>
        <p:nvSpPr>
          <p:cNvPr id="8196" name="Rectangle 4"/>
          <p:cNvSpPr>
            <a:spLocks noChangeArrowheads="1"/>
          </p:cNvSpPr>
          <p:nvPr/>
        </p:nvSpPr>
        <p:spPr bwMode="auto">
          <a:xfrm>
            <a:off x="539750" y="1484313"/>
            <a:ext cx="8281988"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58775" lvl="1" indent="-179388">
              <a:spcBef>
                <a:spcPct val="50000"/>
              </a:spcBef>
              <a:buClr>
                <a:schemeClr val="bg1"/>
              </a:buClr>
            </a:pPr>
            <a:endParaRPr lang="en-GB" sz="3200"/>
          </a:p>
          <a:p>
            <a:pPr marL="358775" lvl="1" indent="-179388">
              <a:spcBef>
                <a:spcPct val="50000"/>
              </a:spcBef>
              <a:buClr>
                <a:schemeClr val="bg1"/>
              </a:buClr>
            </a:pPr>
            <a:r>
              <a:rPr lang="en-GB" sz="3200">
                <a:hlinkClick r:id="rId2"/>
              </a:rPr>
              <a:t>www.europa.eu/youreurope</a:t>
            </a:r>
            <a:endParaRPr lang="en-GB" sz="3200"/>
          </a:p>
          <a:p>
            <a:pPr marL="358775" lvl="1" indent="-179388">
              <a:spcBef>
                <a:spcPct val="50000"/>
              </a:spcBef>
              <a:buClr>
                <a:schemeClr val="bg1"/>
              </a:buClr>
            </a:pPr>
            <a:r>
              <a:rPr lang="it-IT" sz="3200"/>
              <a:t>Tramite Europe Direct </a:t>
            </a:r>
            <a:r>
              <a:rPr lang="it-IT" sz="3200" b="1"/>
              <a:t>00 800 6 7 8 9 10 11</a:t>
            </a:r>
            <a:r>
              <a:rPr lang="it-IT" sz="3200"/>
              <a:t> da qualsiasi località dell'</a:t>
            </a:r>
            <a:r>
              <a:rPr lang="it-IT" sz="3200" b="1"/>
              <a:t>UE</a:t>
            </a:r>
            <a:r>
              <a:rPr lang="it-IT" sz="3200"/>
              <a:t>.</a:t>
            </a:r>
            <a:endParaRPr lang="en-GB" sz="3200"/>
          </a:p>
          <a:p>
            <a:pPr marL="358775" lvl="1" indent="-179388">
              <a:spcBef>
                <a:spcPct val="50000"/>
              </a:spcBef>
              <a:buClr>
                <a:schemeClr val="bg1"/>
              </a:buClr>
            </a:pPr>
            <a:r>
              <a:rPr lang="en-GB" sz="3200">
                <a:hlinkClick r:id="rId3"/>
              </a:rPr>
              <a:t>http://europa.eu/youreurope/advice/index_it.htm</a:t>
            </a:r>
            <a:endParaRPr lang="en-GB" sz="3200"/>
          </a:p>
          <a:p>
            <a:pPr marL="358775" lvl="1" indent="-179388">
              <a:spcBef>
                <a:spcPct val="50000"/>
              </a:spcBef>
              <a:buClr>
                <a:schemeClr val="bg1"/>
              </a:buClr>
            </a:pPr>
            <a:endParaRPr lang="en-GB" sz="3200"/>
          </a:p>
        </p:txBody>
      </p:sp>
      <p:pic>
        <p:nvPicPr>
          <p:cNvPr id="41988" name="Picture 5" descr="New Image"/>
          <p:cNvPicPr>
            <a:picLocks noChangeAspect="1" noChangeArrowheads="1"/>
          </p:cNvPicPr>
          <p:nvPr/>
        </p:nvPicPr>
        <p:blipFill>
          <a:blip r:embed="rId4"/>
          <a:srcRect/>
          <a:stretch>
            <a:fillRect/>
          </a:stretch>
        </p:blipFill>
        <p:spPr bwMode="auto">
          <a:xfrm>
            <a:off x="0" y="0"/>
            <a:ext cx="1547813" cy="1162050"/>
          </a:xfrm>
          <a:prstGeom prst="rect">
            <a:avLst/>
          </a:prstGeom>
          <a:noFill/>
          <a:ln w="9525">
            <a:noFill/>
            <a:miter lim="800000"/>
            <a:headEnd/>
            <a:tailEnd/>
          </a:ln>
        </p:spPr>
      </p:pic>
      <p:sp>
        <p:nvSpPr>
          <p:cNvPr id="4" name="Segnaposto numero diapositiva 3"/>
          <p:cNvSpPr>
            <a:spLocks noGrp="1"/>
          </p:cNvSpPr>
          <p:nvPr>
            <p:ph type="sldNum" sz="quarter" idx="12"/>
          </p:nvPr>
        </p:nvSpPr>
        <p:spPr>
          <a:noFill/>
        </p:spPr>
        <p:txBody>
          <a:bodyPr/>
          <a:lstStyle/>
          <a:p>
            <a:fld id="{3771C0A6-27ED-4833-B5D2-D87CE23CE99C}" type="slidenum">
              <a:rPr lang="en-GB"/>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3"/>
          <p:cNvSpPr>
            <a:spLocks noChangeShapeType="1"/>
          </p:cNvSpPr>
          <p:nvPr/>
        </p:nvSpPr>
        <p:spPr bwMode="auto">
          <a:xfrm>
            <a:off x="0" y="1196975"/>
            <a:ext cx="9144000" cy="0"/>
          </a:xfrm>
          <a:prstGeom prst="line">
            <a:avLst/>
          </a:prstGeom>
          <a:noFill/>
          <a:ln w="28575">
            <a:solidFill>
              <a:srgbClr val="800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dirty="0">
              <a:latin typeface="Arial" charset="0"/>
              <a:ea typeface="ＭＳ Ｐゴシック" charset="0"/>
            </a:endParaRPr>
          </a:p>
        </p:txBody>
      </p:sp>
      <p:sp>
        <p:nvSpPr>
          <p:cNvPr id="11267" name="Rectangle 4"/>
          <p:cNvSpPr>
            <a:spLocks noGrp="1" noChangeArrowheads="1"/>
          </p:cNvSpPr>
          <p:nvPr>
            <p:ph type="title"/>
          </p:nvPr>
        </p:nvSpPr>
        <p:spPr/>
        <p:txBody>
          <a:bodyPr/>
          <a:lstStyle/>
          <a:p>
            <a:pPr eaLnBrk="1" hangingPunct="1">
              <a:defRPr/>
            </a:pPr>
            <a:r>
              <a:rPr lang="it-IT" sz="4000" b="1" dirty="0" smtClean="0">
                <a:solidFill>
                  <a:schemeClr val="bg1"/>
                </a:solidFill>
                <a:cs typeface="+mj-cs"/>
              </a:rPr>
              <a:t>Your Europe </a:t>
            </a:r>
            <a:r>
              <a:rPr lang="it-IT" sz="4000" b="1" dirty="0" err="1" smtClean="0">
                <a:solidFill>
                  <a:schemeClr val="bg1"/>
                </a:solidFill>
                <a:cs typeface="+mj-cs"/>
              </a:rPr>
              <a:t>Advice</a:t>
            </a:r>
            <a:r>
              <a:rPr lang="it-IT" sz="4000" b="1" dirty="0" smtClean="0">
                <a:solidFill>
                  <a:schemeClr val="bg1"/>
                </a:solidFill>
                <a:cs typeface="+mj-cs"/>
              </a:rPr>
              <a:t> </a:t>
            </a:r>
            <a:endParaRPr lang="it-IT" sz="4000" b="1" dirty="0">
              <a:solidFill>
                <a:schemeClr val="bg1"/>
              </a:solidFill>
              <a:cs typeface="+mj-cs"/>
            </a:endParaRPr>
          </a:p>
        </p:txBody>
      </p:sp>
      <p:sp>
        <p:nvSpPr>
          <p:cNvPr id="3" name="Segnaposto contenuto 2"/>
          <p:cNvSpPr>
            <a:spLocks noGrp="1"/>
          </p:cNvSpPr>
          <p:nvPr>
            <p:ph idx="1"/>
          </p:nvPr>
        </p:nvSpPr>
        <p:spPr/>
        <p:txBody>
          <a:bodyPr/>
          <a:lstStyle/>
          <a:p>
            <a:pPr marL="0" indent="0" eaLnBrk="1" hangingPunct="1">
              <a:buFont typeface="Wingdings" charset="0"/>
              <a:buNone/>
              <a:defRPr/>
            </a:pPr>
            <a:r>
              <a:rPr lang="it-IT" sz="2800" dirty="0" smtClean="0">
                <a:latin typeface="Garamond" charset="0"/>
                <a:cs typeface="+mn-cs"/>
              </a:rPr>
              <a:t>. </a:t>
            </a:r>
            <a:endParaRPr lang="it-IT" sz="2800" dirty="0">
              <a:latin typeface="Garamond" charset="0"/>
              <a:cs typeface="+mn-cs"/>
            </a:endParaRPr>
          </a:p>
        </p:txBody>
      </p:sp>
      <p:sp>
        <p:nvSpPr>
          <p:cNvPr id="11268" name="Rectangle 5"/>
          <p:cNvSpPr>
            <a:spLocks noChangeArrowheads="1"/>
          </p:cNvSpPr>
          <p:nvPr/>
        </p:nvSpPr>
        <p:spPr bwMode="auto">
          <a:xfrm>
            <a:off x="539750" y="1484313"/>
            <a:ext cx="8281988" cy="4824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CCCCFF"/>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just">
              <a:buFontTx/>
              <a:buChar char="•"/>
              <a:defRPr/>
            </a:pPr>
            <a:endParaRPr lang="en-GB" sz="2800" dirty="0">
              <a:latin typeface="Arial" charset="0"/>
              <a:ea typeface="ＭＳ Ｐゴシック" charset="0"/>
            </a:endParaRPr>
          </a:p>
        </p:txBody>
      </p:sp>
      <p:pic>
        <p:nvPicPr>
          <p:cNvPr id="43013" name="Picture 7" descr="New Image"/>
          <p:cNvPicPr>
            <a:picLocks noChangeAspect="1" noChangeArrowheads="1"/>
          </p:cNvPicPr>
          <p:nvPr/>
        </p:nvPicPr>
        <p:blipFill>
          <a:blip r:embed="rId2"/>
          <a:srcRect/>
          <a:stretch>
            <a:fillRect/>
          </a:stretch>
        </p:blipFill>
        <p:spPr bwMode="auto">
          <a:xfrm>
            <a:off x="0" y="0"/>
            <a:ext cx="1547813" cy="1162050"/>
          </a:xfrm>
          <a:prstGeom prst="rect">
            <a:avLst/>
          </a:prstGeom>
          <a:noFill/>
          <a:ln w="9525">
            <a:noFill/>
            <a:miter lim="800000"/>
            <a:headEnd/>
            <a:tailEnd/>
          </a:ln>
        </p:spPr>
      </p:pic>
      <p:sp>
        <p:nvSpPr>
          <p:cNvPr id="7" name="Segnaposto contenuto 2"/>
          <p:cNvSpPr txBox="1">
            <a:spLocks/>
          </p:cNvSpPr>
          <p:nvPr/>
        </p:nvSpPr>
        <p:spPr bwMode="auto">
          <a:xfrm>
            <a:off x="323850" y="1700213"/>
            <a:ext cx="8229600" cy="452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631825" indent="-544513">
              <a:lnSpc>
                <a:spcPct val="90000"/>
              </a:lnSpc>
              <a:spcBef>
                <a:spcPct val="20000"/>
              </a:spcBef>
              <a:spcAft>
                <a:spcPct val="35000"/>
              </a:spcAft>
              <a:buFont typeface="Wingdings" pitchFamily="2" charset="2"/>
              <a:buNone/>
            </a:pPr>
            <a:endParaRPr lang="it-IT" sz="2400">
              <a:latin typeface="Garamond" pitchFamily="18" charset="0"/>
            </a:endParaRPr>
          </a:p>
          <a:p>
            <a:pPr marL="631825" indent="-544513">
              <a:lnSpc>
                <a:spcPct val="90000"/>
              </a:lnSpc>
              <a:spcBef>
                <a:spcPct val="20000"/>
              </a:spcBef>
              <a:spcAft>
                <a:spcPct val="35000"/>
              </a:spcAft>
              <a:buFont typeface="Wingdings" pitchFamily="2" charset="2"/>
              <a:buNone/>
            </a:pPr>
            <a:endParaRPr lang="it-IT" sz="2400">
              <a:latin typeface="Garamond" pitchFamily="18" charset="0"/>
            </a:endParaRPr>
          </a:p>
          <a:p>
            <a:pPr marL="631825" indent="-544513">
              <a:lnSpc>
                <a:spcPct val="90000"/>
              </a:lnSpc>
              <a:spcBef>
                <a:spcPct val="20000"/>
              </a:spcBef>
              <a:spcAft>
                <a:spcPct val="35000"/>
              </a:spcAft>
              <a:buFont typeface="Wingdings" pitchFamily="2" charset="2"/>
              <a:buNone/>
            </a:pPr>
            <a:r>
              <a:rPr lang="it-IT" sz="2400">
                <a:latin typeface="Garamond" pitchFamily="18" charset="0"/>
              </a:rPr>
              <a:t>valentinamayer@gmail.com</a:t>
            </a:r>
          </a:p>
          <a:p>
            <a:pPr marL="631825" indent="-544513">
              <a:lnSpc>
                <a:spcPct val="90000"/>
              </a:lnSpc>
              <a:spcBef>
                <a:spcPct val="20000"/>
              </a:spcBef>
              <a:spcAft>
                <a:spcPct val="35000"/>
              </a:spcAft>
              <a:buFont typeface="Wingdings" pitchFamily="2" charset="2"/>
              <a:buNone/>
            </a:pPr>
            <a:r>
              <a:rPr lang="it-IT" sz="2400">
                <a:latin typeface="Garamond" pitchFamily="18" charset="0"/>
              </a:rPr>
              <a:t>GRAZIE PER L</a:t>
            </a:r>
            <a:r>
              <a:rPr lang="it-IT" altLang="en-GB" sz="2400">
                <a:latin typeface="Garamond" pitchFamily="18" charset="0"/>
              </a:rPr>
              <a:t>’</a:t>
            </a:r>
            <a:r>
              <a:rPr lang="it-IT" sz="2400">
                <a:latin typeface="Garamond" pitchFamily="18" charset="0"/>
              </a:rPr>
              <a:t>ATTENZIONE!</a:t>
            </a:r>
          </a:p>
          <a:p>
            <a:pPr marL="631825" indent="-544513">
              <a:lnSpc>
                <a:spcPct val="90000"/>
              </a:lnSpc>
              <a:spcBef>
                <a:spcPct val="20000"/>
              </a:spcBef>
              <a:spcAft>
                <a:spcPct val="35000"/>
              </a:spcAft>
              <a:buFont typeface="Wingdings" pitchFamily="2" charset="2"/>
              <a:buNone/>
            </a:pPr>
            <a:endParaRPr lang="it-IT" sz="2400">
              <a:latin typeface="Garamond" pitchFamily="18" charset="0"/>
            </a:endParaRPr>
          </a:p>
          <a:p>
            <a:pPr marL="631825" indent="-544513">
              <a:lnSpc>
                <a:spcPct val="90000"/>
              </a:lnSpc>
              <a:spcBef>
                <a:spcPct val="20000"/>
              </a:spcBef>
              <a:spcAft>
                <a:spcPct val="35000"/>
              </a:spcAft>
              <a:buFont typeface="Wingdings" pitchFamily="2" charset="2"/>
              <a:buNone/>
            </a:pPr>
            <a:endParaRPr lang="it-IT" sz="2400">
              <a:latin typeface="Garamond" pitchFamily="18" charset="0"/>
            </a:endParaRPr>
          </a:p>
        </p:txBody>
      </p:sp>
      <p:sp>
        <p:nvSpPr>
          <p:cNvPr id="5" name="Segnaposto numero diapositiva 4"/>
          <p:cNvSpPr>
            <a:spLocks noGrp="1"/>
          </p:cNvSpPr>
          <p:nvPr>
            <p:ph type="sldNum" sz="quarter" idx="12"/>
          </p:nvPr>
        </p:nvSpPr>
        <p:spPr>
          <a:noFill/>
        </p:spPr>
        <p:txBody>
          <a:bodyPr/>
          <a:lstStyle/>
          <a:p>
            <a:fld id="{87AE869E-BDA0-4155-A65F-9275E6484376}" type="slidenum">
              <a:rPr lang="en-GB"/>
              <a:pPr/>
              <a:t>23</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b="1" dirty="0" smtClean="0">
                <a:solidFill>
                  <a:schemeClr val="bg1"/>
                </a:solidFill>
                <a:cs typeface="+mj-cs"/>
              </a:rPr>
              <a:t>La Tua Europa - Cittadini</a:t>
            </a:r>
            <a:endParaRPr lang="it-IT" b="1" dirty="0">
              <a:solidFill>
                <a:schemeClr val="bg1"/>
              </a:solidFill>
              <a:cs typeface="+mj-cs"/>
            </a:endParaRPr>
          </a:p>
        </p:txBody>
      </p:sp>
      <p:pic>
        <p:nvPicPr>
          <p:cNvPr id="4" name="Segnaposto contenuto 3"/>
          <p:cNvPicPr>
            <a:picLocks noGrp="1" noChangeAspect="1"/>
          </p:cNvPicPr>
          <p:nvPr>
            <p:ph idx="1"/>
          </p:nvPr>
        </p:nvPicPr>
        <p:blipFill>
          <a:blip r:embed="rId2"/>
          <a:srcRect t="39001" b="39001"/>
          <a:stretch>
            <a:fillRect/>
          </a:stretch>
        </p:blipFill>
        <p:spPr/>
      </p:pic>
      <p:sp>
        <p:nvSpPr>
          <p:cNvPr id="17411" name="Segnaposto numero diapositiva 3"/>
          <p:cNvSpPr>
            <a:spLocks noGrp="1"/>
          </p:cNvSpPr>
          <p:nvPr>
            <p:ph type="sldNum" sz="quarter" idx="12"/>
          </p:nvPr>
        </p:nvSpPr>
        <p:spPr>
          <a:noFill/>
        </p:spPr>
        <p:txBody>
          <a:bodyPr/>
          <a:lstStyle/>
          <a:p>
            <a:fld id="{B385F183-E2DB-4109-8D87-A72B1F11C1B9}" type="slidenum">
              <a:rPr lang="en-GB"/>
              <a:pPr/>
              <a:t>3</a:t>
            </a:fld>
            <a:endParaRPr lang="en-GB"/>
          </a:p>
        </p:txBody>
      </p:sp>
      <p:pic>
        <p:nvPicPr>
          <p:cNvPr id="17412" name="Picture 9"/>
          <p:cNvPicPr>
            <a:picLocks noChangeAspect="1" noChangeArrowheads="1"/>
          </p:cNvPicPr>
          <p:nvPr/>
        </p:nvPicPr>
        <p:blipFill>
          <a:blip r:embed="rId3"/>
          <a:srcRect l="9549" t="23506" r="12970" b="27234"/>
          <a:stretch>
            <a:fillRect/>
          </a:stretch>
        </p:blipFill>
        <p:spPr bwMode="auto">
          <a:xfrm>
            <a:off x="323850" y="1557338"/>
            <a:ext cx="8713788" cy="4751387"/>
          </a:xfrm>
          <a:prstGeom prst="rect">
            <a:avLst/>
          </a:prstGeom>
          <a:noFill/>
          <a:ln w="9525">
            <a:noFill/>
            <a:miter lim="800000"/>
            <a:headEnd/>
            <a:tailEnd/>
          </a:ln>
        </p:spPr>
      </p:pic>
      <p:pic>
        <p:nvPicPr>
          <p:cNvPr id="17413" name="Immagine 4"/>
          <p:cNvPicPr>
            <a:picLocks noChangeAspect="1"/>
          </p:cNvPicPr>
          <p:nvPr/>
        </p:nvPicPr>
        <p:blipFill>
          <a:blip r:embed="rId2"/>
          <a:srcRect/>
          <a:stretch>
            <a:fillRect/>
          </a:stretch>
        </p:blipFill>
        <p:spPr bwMode="auto">
          <a:xfrm>
            <a:off x="4559300" y="3390900"/>
            <a:ext cx="25400" cy="63500"/>
          </a:xfrm>
          <a:prstGeom prst="rect">
            <a:avLst/>
          </a:prstGeom>
          <a:noFill/>
          <a:ln w="9525">
            <a:noFill/>
            <a:miter lim="800000"/>
            <a:headEnd/>
            <a:tailEnd/>
          </a:ln>
        </p:spPr>
      </p:pic>
      <p:pic>
        <p:nvPicPr>
          <p:cNvPr id="17414" name="Immagine 5"/>
          <p:cNvPicPr>
            <a:picLocks noChangeAspect="1"/>
          </p:cNvPicPr>
          <p:nvPr/>
        </p:nvPicPr>
        <p:blipFill>
          <a:blip r:embed="rId2"/>
          <a:srcRect/>
          <a:stretch>
            <a:fillRect/>
          </a:stretch>
        </p:blipFill>
        <p:spPr bwMode="auto">
          <a:xfrm>
            <a:off x="4559300" y="3390900"/>
            <a:ext cx="25400" cy="63500"/>
          </a:xfrm>
          <a:prstGeom prst="rect">
            <a:avLst/>
          </a:prstGeom>
          <a:noFill/>
          <a:ln w="9525">
            <a:noFill/>
            <a:miter lim="800000"/>
            <a:headEnd/>
            <a:tailEnd/>
          </a:ln>
        </p:spPr>
      </p:pic>
      <p:pic>
        <p:nvPicPr>
          <p:cNvPr id="17415" name="Immagine 6"/>
          <p:cNvPicPr>
            <a:picLocks noChangeAspect="1"/>
          </p:cNvPicPr>
          <p:nvPr/>
        </p:nvPicPr>
        <p:blipFill>
          <a:blip r:embed="rId2"/>
          <a:srcRect/>
          <a:stretch>
            <a:fillRect/>
          </a:stretch>
        </p:blipFill>
        <p:spPr bwMode="auto">
          <a:xfrm>
            <a:off x="4559300" y="3390900"/>
            <a:ext cx="25400" cy="6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b="1" dirty="0">
                <a:solidFill>
                  <a:schemeClr val="bg1"/>
                </a:solidFill>
                <a:cs typeface="+mj-cs"/>
              </a:rPr>
              <a:t>Il portale LA TUA EUROPA</a:t>
            </a:r>
          </a:p>
        </p:txBody>
      </p:sp>
      <p:sp>
        <p:nvSpPr>
          <p:cNvPr id="3" name="Segnaposto contenuto 2"/>
          <p:cNvSpPr>
            <a:spLocks noGrp="1"/>
          </p:cNvSpPr>
          <p:nvPr>
            <p:ph idx="1"/>
          </p:nvPr>
        </p:nvSpPr>
        <p:spPr/>
        <p:txBody>
          <a:bodyPr/>
          <a:lstStyle/>
          <a:p>
            <a:pPr eaLnBrk="1" hangingPunct="1">
              <a:spcBef>
                <a:spcPct val="40000"/>
              </a:spcBef>
              <a:spcAft>
                <a:spcPct val="40000"/>
              </a:spcAft>
              <a:buClr>
                <a:srgbClr val="FFFFCC"/>
              </a:buClr>
              <a:buSzPct val="90000"/>
            </a:pPr>
            <a:r>
              <a:rPr lang="it-IT" sz="2400" smtClean="0">
                <a:solidFill>
                  <a:srgbClr val="FFCC00"/>
                </a:solidFill>
                <a:latin typeface="Garamond" pitchFamily="18" charset="0"/>
                <a:ea typeface="ＭＳ Ｐゴシック" pitchFamily="34" charset="-128"/>
              </a:rPr>
              <a:t>Pratico –  </a:t>
            </a:r>
            <a:r>
              <a:rPr lang="it-IT" sz="2400" smtClean="0">
                <a:latin typeface="Garamond" pitchFamily="18" charset="0"/>
                <a:ea typeface="ＭＳ Ｐゴシック" pitchFamily="34" charset="-128"/>
              </a:rPr>
              <a:t>solo  informazioni concrete, no linguaggio giuridico</a:t>
            </a:r>
          </a:p>
          <a:p>
            <a:pPr eaLnBrk="1" hangingPunct="1">
              <a:spcBef>
                <a:spcPct val="40000"/>
              </a:spcBef>
              <a:spcAft>
                <a:spcPct val="40000"/>
              </a:spcAft>
              <a:buClr>
                <a:srgbClr val="FFFFCC"/>
              </a:buClr>
              <a:buSzPct val="90000"/>
            </a:pPr>
            <a:r>
              <a:rPr lang="it-IT" sz="2400" smtClean="0">
                <a:solidFill>
                  <a:srgbClr val="FFCC00"/>
                </a:solidFill>
                <a:latin typeface="Garamond" pitchFamily="18" charset="0"/>
                <a:ea typeface="ＭＳ Ｐゴシック" pitchFamily="34" charset="-128"/>
              </a:rPr>
              <a:t>Su misura-</a:t>
            </a:r>
            <a:r>
              <a:rPr lang="it-IT" sz="2400" smtClean="0">
                <a:latin typeface="Garamond" pitchFamily="18" charset="0"/>
                <a:ea typeface="ＭＳ Ｐゴシック" pitchFamily="34" charset="-128"/>
              </a:rPr>
              <a:t> informazioni rilevanti per profili pre-definiti.</a:t>
            </a:r>
            <a:endParaRPr lang="it-IT" sz="2400" smtClean="0">
              <a:solidFill>
                <a:srgbClr val="FFCC00"/>
              </a:solidFill>
              <a:latin typeface="Garamond" pitchFamily="18" charset="0"/>
              <a:ea typeface="ＭＳ Ｐゴシック" pitchFamily="34" charset="-128"/>
            </a:endParaRPr>
          </a:p>
          <a:p>
            <a:pPr eaLnBrk="1" hangingPunct="1">
              <a:spcBef>
                <a:spcPct val="40000"/>
              </a:spcBef>
              <a:spcAft>
                <a:spcPct val="40000"/>
              </a:spcAft>
              <a:buClr>
                <a:srgbClr val="FFFFCC"/>
              </a:buClr>
              <a:buSzPct val="90000"/>
            </a:pPr>
            <a:r>
              <a:rPr lang="it-IT" sz="2400" smtClean="0">
                <a:solidFill>
                  <a:srgbClr val="FFCC00"/>
                </a:solidFill>
                <a:latin typeface="Garamond" pitchFamily="18" charset="0"/>
                <a:ea typeface="ＭＳ Ｐゴシック" pitchFamily="34" charset="-128"/>
              </a:rPr>
              <a:t>Utile-</a:t>
            </a:r>
            <a:r>
              <a:rPr lang="it-IT" sz="2400" smtClean="0">
                <a:latin typeface="Garamond" pitchFamily="18" charset="0"/>
                <a:ea typeface="ＭＳ Ｐゴシック" pitchFamily="34" charset="-128"/>
              </a:rPr>
              <a:t> contiene consigli ed allerte,  informazioni nazionali</a:t>
            </a:r>
          </a:p>
          <a:p>
            <a:pPr eaLnBrk="1" hangingPunct="1">
              <a:spcBef>
                <a:spcPct val="40000"/>
              </a:spcBef>
              <a:spcAft>
                <a:spcPct val="40000"/>
              </a:spcAft>
              <a:buClr>
                <a:srgbClr val="FFFFCC"/>
              </a:buClr>
              <a:buSzPct val="90000"/>
            </a:pPr>
            <a:r>
              <a:rPr lang="it-IT" sz="2400" smtClean="0">
                <a:solidFill>
                  <a:srgbClr val="FFCC00"/>
                </a:solidFill>
                <a:latin typeface="Garamond" pitchFamily="18" charset="0"/>
                <a:ea typeface="ＭＳ Ｐゴシック" pitchFamily="34" charset="-128"/>
              </a:rPr>
              <a:t>Accessibile e Interattivo– </a:t>
            </a:r>
            <a:r>
              <a:rPr lang="it-IT" sz="2400" smtClean="0">
                <a:latin typeface="Garamond" pitchFamily="18" charset="0"/>
                <a:ea typeface="ＭＳ Ｐゴシック" pitchFamily="34" charset="-128"/>
              </a:rPr>
              <a:t>navigazione facile, multilinguismo, approfondimenti, feedback, FAQs.</a:t>
            </a:r>
          </a:p>
          <a:p>
            <a:pPr eaLnBrk="1" hangingPunct="1">
              <a:spcBef>
                <a:spcPct val="40000"/>
              </a:spcBef>
              <a:spcAft>
                <a:spcPct val="40000"/>
              </a:spcAft>
              <a:buClr>
                <a:srgbClr val="FFFFCC"/>
              </a:buClr>
              <a:buSzPct val="90000"/>
            </a:pPr>
            <a:r>
              <a:rPr lang="it-IT" sz="2400" smtClean="0">
                <a:solidFill>
                  <a:srgbClr val="FFCC00"/>
                </a:solidFill>
                <a:latin typeface="Garamond" pitchFamily="18" charset="0"/>
                <a:ea typeface="ＭＳ Ｐゴシック" pitchFamily="34" charset="-128"/>
              </a:rPr>
              <a:t>Unico punto di accesso –</a:t>
            </a:r>
            <a:r>
              <a:rPr lang="it-IT" sz="2400" smtClean="0">
                <a:latin typeface="Garamond" pitchFamily="18" charset="0"/>
                <a:ea typeface="ＭＳ Ｐゴシック" pitchFamily="34" charset="-128"/>
              </a:rPr>
              <a:t> a tutti i servizi di informazione e assistenza </a:t>
            </a:r>
            <a:r>
              <a:rPr lang="en-US" sz="2400" smtClean="0">
                <a:latin typeface="Garamond" pitchFamily="18" charset="0"/>
                <a:ea typeface="ＭＳ Ｐゴシック" pitchFamily="34" charset="-128"/>
              </a:rPr>
              <a:t>(ED, ECCN, SOLVIT, YEA, EURES, EEN)</a:t>
            </a:r>
          </a:p>
          <a:p>
            <a:pPr eaLnBrk="1" hangingPunct="1">
              <a:spcBef>
                <a:spcPct val="40000"/>
              </a:spcBef>
              <a:spcAft>
                <a:spcPct val="40000"/>
              </a:spcAft>
              <a:buClr>
                <a:srgbClr val="FFFFCC"/>
              </a:buClr>
              <a:buSzPct val="90000"/>
              <a:buFontTx/>
              <a:buNone/>
            </a:pPr>
            <a:endParaRPr lang="en-US" smtClean="0">
              <a:latin typeface="Garamond" pitchFamily="18" charset="0"/>
              <a:ea typeface="ＭＳ Ｐゴシック" pitchFamily="34" charset="-128"/>
            </a:endParaRPr>
          </a:p>
        </p:txBody>
      </p:sp>
      <p:sp>
        <p:nvSpPr>
          <p:cNvPr id="18435" name="Segnaposto numero diapositiva 3"/>
          <p:cNvSpPr>
            <a:spLocks noGrp="1"/>
          </p:cNvSpPr>
          <p:nvPr>
            <p:ph type="sldNum" sz="quarter" idx="12"/>
          </p:nvPr>
        </p:nvSpPr>
        <p:spPr>
          <a:noFill/>
        </p:spPr>
        <p:txBody>
          <a:bodyPr/>
          <a:lstStyle/>
          <a:p>
            <a:fld id="{61D39F89-7E1B-40FE-AEDB-FA3D582F7CC0}" type="slidenum">
              <a:rPr lang="en-GB"/>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0" y="1268413"/>
            <a:ext cx="9144000" cy="0"/>
          </a:xfrm>
          <a:prstGeom prst="line">
            <a:avLst/>
          </a:prstGeom>
          <a:noFill/>
          <a:ln w="762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8195" name="Text Box 3"/>
          <p:cNvSpPr txBox="1">
            <a:spLocks noChangeArrowheads="1"/>
          </p:cNvSpPr>
          <p:nvPr/>
        </p:nvSpPr>
        <p:spPr bwMode="auto">
          <a:xfrm>
            <a:off x="1384300" y="28733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8196" name="Text Box 4"/>
          <p:cNvSpPr txBox="1">
            <a:spLocks noChangeArrowheads="1"/>
          </p:cNvSpPr>
          <p:nvPr/>
        </p:nvSpPr>
        <p:spPr bwMode="auto">
          <a:xfrm>
            <a:off x="1958975" y="25844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8197" name="Oval 5"/>
          <p:cNvSpPr>
            <a:spLocks noChangeArrowheads="1"/>
          </p:cNvSpPr>
          <p:nvPr/>
        </p:nvSpPr>
        <p:spPr bwMode="auto">
          <a:xfrm>
            <a:off x="323850" y="2492375"/>
            <a:ext cx="2714625" cy="792163"/>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8198" name="Oval 6"/>
          <p:cNvSpPr>
            <a:spLocks noChangeArrowheads="1"/>
          </p:cNvSpPr>
          <p:nvPr/>
        </p:nvSpPr>
        <p:spPr bwMode="auto">
          <a:xfrm>
            <a:off x="1258888" y="6308725"/>
            <a:ext cx="1944687" cy="914400"/>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8199" name="AutoShape 7"/>
          <p:cNvSpPr>
            <a:spLocks noChangeArrowheads="1"/>
          </p:cNvSpPr>
          <p:nvPr/>
        </p:nvSpPr>
        <p:spPr bwMode="auto">
          <a:xfrm>
            <a:off x="-1439863" y="3860800"/>
            <a:ext cx="1439863" cy="1079500"/>
          </a:xfrm>
          <a:prstGeom prst="wedgeEllipseCallout">
            <a:avLst>
              <a:gd name="adj1" fmla="val -46032"/>
              <a:gd name="adj2" fmla="val 1779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sp>
        <p:nvSpPr>
          <p:cNvPr id="8200" name="AutoShape 8"/>
          <p:cNvSpPr>
            <a:spLocks noChangeArrowheads="1"/>
          </p:cNvSpPr>
          <p:nvPr/>
        </p:nvSpPr>
        <p:spPr bwMode="auto">
          <a:xfrm>
            <a:off x="8027988" y="2924175"/>
            <a:ext cx="1296987" cy="1225550"/>
          </a:xfrm>
          <a:prstGeom prst="wedgeEllipseCallout">
            <a:avLst>
              <a:gd name="adj1" fmla="val -62241"/>
              <a:gd name="adj2" fmla="val -3717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pic>
        <p:nvPicPr>
          <p:cNvPr id="19464" name="Picture 9"/>
          <p:cNvPicPr>
            <a:picLocks noChangeAspect="1" noChangeArrowheads="1"/>
          </p:cNvPicPr>
          <p:nvPr/>
        </p:nvPicPr>
        <p:blipFill>
          <a:blip r:embed="rId3"/>
          <a:srcRect/>
          <a:stretch>
            <a:fillRect/>
          </a:stretch>
        </p:blipFill>
        <p:spPr bwMode="auto">
          <a:xfrm>
            <a:off x="0" y="0"/>
            <a:ext cx="9144000" cy="1239838"/>
          </a:xfrm>
          <a:prstGeom prst="rect">
            <a:avLst/>
          </a:prstGeom>
          <a:noFill/>
          <a:ln w="9525">
            <a:noFill/>
            <a:miter lim="800000"/>
            <a:headEnd/>
            <a:tailEnd/>
          </a:ln>
        </p:spPr>
      </p:pic>
      <p:pic>
        <p:nvPicPr>
          <p:cNvPr id="8202" name="Picture 10"/>
          <p:cNvPicPr>
            <a:picLocks noChangeAspect="1" noChangeArrowheads="1"/>
          </p:cNvPicPr>
          <p:nvPr/>
        </p:nvPicPr>
        <p:blipFill>
          <a:blip r:embed="rId4">
            <a:extLst>
              <a:ext uri="{28A0092B-C50C-407E-A947-70E740481C1C}">
                <a14:useLocalDpi xmlns:a14="http://schemas.microsoft.com/office/drawing/2010/main" xmlns="" val="0"/>
              </a:ext>
            </a:extLst>
          </a:blip>
          <a:srcRect b="4938"/>
          <a:stretch>
            <a:fillRect/>
          </a:stretch>
        </p:blipFill>
        <p:spPr bwMode="auto">
          <a:xfrm>
            <a:off x="1403350" y="1341438"/>
            <a:ext cx="6911975" cy="525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36203" name="Picture 11"/>
          <p:cNvPicPr>
            <a:picLocks noChangeAspect="1" noChangeArrowheads="1"/>
          </p:cNvPicPr>
          <p:nvPr/>
        </p:nvPicPr>
        <p:blipFill>
          <a:blip r:embed="rId5"/>
          <a:srcRect l="27455" t="41776" r="31795" b="46620"/>
          <a:stretch>
            <a:fillRect/>
          </a:stretch>
        </p:blipFill>
        <p:spPr bwMode="auto">
          <a:xfrm>
            <a:off x="2051050" y="4149725"/>
            <a:ext cx="5976938" cy="1346200"/>
          </a:xfrm>
          <a:prstGeom prst="rect">
            <a:avLst/>
          </a:prstGeom>
          <a:noFill/>
          <a:ln w="9525">
            <a:noFill/>
            <a:miter lim="800000"/>
            <a:headEnd/>
            <a:tailEnd/>
          </a:ln>
        </p:spPr>
      </p:pic>
      <p:sp>
        <p:nvSpPr>
          <p:cNvPr id="136204" name="AutoShape 12"/>
          <p:cNvSpPr>
            <a:spLocks noChangeArrowheads="1"/>
          </p:cNvSpPr>
          <p:nvPr/>
        </p:nvSpPr>
        <p:spPr bwMode="auto">
          <a:xfrm rot="-1333118">
            <a:off x="0" y="1844675"/>
            <a:ext cx="3408363" cy="2878138"/>
          </a:xfrm>
          <a:custGeom>
            <a:avLst/>
            <a:gdLst>
              <a:gd name="T0" fmla="*/ 4 w 3408363"/>
              <a:gd name="T1" fmla="*/ 1099348 h 2878138"/>
              <a:gd name="T2" fmla="*/ 1301886 w 3408363"/>
              <a:gd name="T3" fmla="*/ 1099356 h 2878138"/>
              <a:gd name="T4" fmla="*/ 1704182 w 3408363"/>
              <a:gd name="T5" fmla="*/ 0 h 2878138"/>
              <a:gd name="T6" fmla="*/ 2106477 w 3408363"/>
              <a:gd name="T7" fmla="*/ 1099356 h 2878138"/>
              <a:gd name="T8" fmla="*/ 3408359 w 3408363"/>
              <a:gd name="T9" fmla="*/ 1099348 h 2878138"/>
              <a:gd name="T10" fmla="*/ 2355109 w 3408363"/>
              <a:gd name="T11" fmla="*/ 1778780 h 2878138"/>
              <a:gd name="T12" fmla="*/ 2757421 w 3408363"/>
              <a:gd name="T13" fmla="*/ 2878131 h 2878138"/>
              <a:gd name="T14" fmla="*/ 1704182 w 3408363"/>
              <a:gd name="T15" fmla="*/ 2198687 h 2878138"/>
              <a:gd name="T16" fmla="*/ 650942 w 3408363"/>
              <a:gd name="T17" fmla="*/ 2878131 h 2878138"/>
              <a:gd name="T18" fmla="*/ 1053254 w 3408363"/>
              <a:gd name="T19" fmla="*/ 1778780 h 2878138"/>
              <a:gd name="T20" fmla="*/ 4 w 3408363"/>
              <a:gd name="T21" fmla="*/ 1099348 h 2878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08363"/>
              <a:gd name="T34" fmla="*/ 0 h 2878138"/>
              <a:gd name="T35" fmla="*/ 3408363 w 3408363"/>
              <a:gd name="T36" fmla="*/ 2878138 h 2878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08363" h="2878138">
                <a:moveTo>
                  <a:pt x="4" y="1099348"/>
                </a:moveTo>
                <a:lnTo>
                  <a:pt x="1301886" y="1099356"/>
                </a:lnTo>
                <a:lnTo>
                  <a:pt x="1704182" y="0"/>
                </a:lnTo>
                <a:lnTo>
                  <a:pt x="2106477" y="1099356"/>
                </a:lnTo>
                <a:lnTo>
                  <a:pt x="3408359" y="1099348"/>
                </a:lnTo>
                <a:lnTo>
                  <a:pt x="2355109" y="1778780"/>
                </a:lnTo>
                <a:lnTo>
                  <a:pt x="2757421" y="2878131"/>
                </a:lnTo>
                <a:lnTo>
                  <a:pt x="1704182" y="2198687"/>
                </a:lnTo>
                <a:lnTo>
                  <a:pt x="650942" y="2878131"/>
                </a:lnTo>
                <a:lnTo>
                  <a:pt x="1053254" y="1778780"/>
                </a:lnTo>
                <a:lnTo>
                  <a:pt x="4" y="1099348"/>
                </a:lnTo>
                <a:close/>
              </a:path>
            </a:pathLst>
          </a:custGeom>
          <a:solidFill>
            <a:srgbClr val="FFCC00"/>
          </a:solidFill>
          <a:ln w="9525">
            <a:solidFill>
              <a:schemeClr val="tx1"/>
            </a:solidFill>
            <a:miter lim="800000"/>
            <a:headEnd/>
            <a:tailEnd/>
          </a:ln>
          <a:effectLst/>
        </p:spPr>
        <p:txBody>
          <a:bodyPr wrap="none" anchor="ctr"/>
          <a:lstStyle/>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r>
              <a:rPr lang="fr-BE" sz="2000" b="1">
                <a:solidFill>
                  <a:srgbClr val="FF0000"/>
                </a:solidFill>
                <a:latin typeface="Arial" charset="0"/>
                <a:ea typeface="+mn-ea"/>
              </a:rPr>
              <a:t>Tailored </a:t>
            </a:r>
          </a:p>
          <a:p>
            <a:pPr>
              <a:defRPr/>
            </a:pPr>
            <a:r>
              <a:rPr lang="fr-BE" sz="2000" b="1">
                <a:solidFill>
                  <a:srgbClr val="FF0000"/>
                </a:solidFill>
                <a:latin typeface="Arial" charset="0"/>
                <a:ea typeface="+mn-ea"/>
              </a:rPr>
              <a:t>  to your </a:t>
            </a:r>
          </a:p>
          <a:p>
            <a:pPr>
              <a:defRPr/>
            </a:pPr>
            <a:r>
              <a:rPr lang="fr-BE" sz="2000" b="1">
                <a:solidFill>
                  <a:srgbClr val="FF0000"/>
                </a:solidFill>
                <a:latin typeface="Arial" charset="0"/>
                <a:ea typeface="+mn-ea"/>
              </a:rPr>
              <a:t> personal</a:t>
            </a:r>
          </a:p>
          <a:p>
            <a:pPr>
              <a:defRPr/>
            </a:pPr>
            <a:r>
              <a:rPr lang="fr-BE" sz="2000" b="1">
                <a:solidFill>
                  <a:srgbClr val="FF0000"/>
                </a:solidFill>
                <a:latin typeface="Arial" charset="0"/>
                <a:ea typeface="+mn-ea"/>
              </a:rPr>
              <a:t>situation </a:t>
            </a:r>
          </a:p>
          <a:p>
            <a:pPr>
              <a:defRPr/>
            </a:pPr>
            <a:r>
              <a:rPr lang="fr-BE" sz="2000" b="1">
                <a:solidFill>
                  <a:srgbClr val="FF0000"/>
                </a:solidFill>
                <a:latin typeface="Arial" charset="0"/>
                <a:ea typeface="+mn-ea"/>
              </a:rPr>
              <a:t> </a:t>
            </a:r>
          </a:p>
          <a:p>
            <a:pPr>
              <a:defRPr/>
            </a:pPr>
            <a:r>
              <a:rPr lang="fr-BE" sz="2000" b="1">
                <a:latin typeface="Arial" charset="0"/>
                <a:ea typeface="+mn-ea"/>
              </a:rPr>
              <a:t> </a:t>
            </a:r>
          </a:p>
        </p:txBody>
      </p:sp>
      <p:sp>
        <p:nvSpPr>
          <p:cNvPr id="136205" name="AutoShape 13"/>
          <p:cNvSpPr>
            <a:spLocks noChangeArrowheads="1"/>
          </p:cNvSpPr>
          <p:nvPr/>
        </p:nvSpPr>
        <p:spPr bwMode="auto">
          <a:xfrm rot="1386764">
            <a:off x="6372225" y="2997200"/>
            <a:ext cx="2925763" cy="2362200"/>
          </a:xfrm>
          <a:custGeom>
            <a:avLst/>
            <a:gdLst>
              <a:gd name="T0" fmla="*/ 3 w 2925763"/>
              <a:gd name="T1" fmla="*/ 902278 h 2362200"/>
              <a:gd name="T2" fmla="*/ 1117548 w 2925763"/>
              <a:gd name="T3" fmla="*/ 902284 h 2362200"/>
              <a:gd name="T4" fmla="*/ 1462882 w 2925763"/>
              <a:gd name="T5" fmla="*/ 0 h 2362200"/>
              <a:gd name="T6" fmla="*/ 1808215 w 2925763"/>
              <a:gd name="T7" fmla="*/ 902284 h 2362200"/>
              <a:gd name="T8" fmla="*/ 2925760 w 2925763"/>
              <a:gd name="T9" fmla="*/ 902278 h 2362200"/>
              <a:gd name="T10" fmla="*/ 2021643 w 2925763"/>
              <a:gd name="T11" fmla="*/ 1459914 h 2362200"/>
              <a:gd name="T12" fmla="*/ 2366990 w 2925763"/>
              <a:gd name="T13" fmla="*/ 2362194 h 2362200"/>
              <a:gd name="T14" fmla="*/ 1462882 w 2925763"/>
              <a:gd name="T15" fmla="*/ 1804548 h 2362200"/>
              <a:gd name="T16" fmla="*/ 558773 w 2925763"/>
              <a:gd name="T17" fmla="*/ 2362194 h 2362200"/>
              <a:gd name="T18" fmla="*/ 904120 w 2925763"/>
              <a:gd name="T19" fmla="*/ 1459914 h 2362200"/>
              <a:gd name="T20" fmla="*/ 3 w 2925763"/>
              <a:gd name="T21" fmla="*/ 902278 h 2362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5763"/>
              <a:gd name="T34" fmla="*/ 0 h 2362200"/>
              <a:gd name="T35" fmla="*/ 2925763 w 2925763"/>
              <a:gd name="T36" fmla="*/ 2362200 h 2362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5763" h="2362200">
                <a:moveTo>
                  <a:pt x="3" y="902278"/>
                </a:moveTo>
                <a:lnTo>
                  <a:pt x="1117548" y="902284"/>
                </a:lnTo>
                <a:lnTo>
                  <a:pt x="1462882" y="0"/>
                </a:lnTo>
                <a:lnTo>
                  <a:pt x="1808215" y="902284"/>
                </a:lnTo>
                <a:lnTo>
                  <a:pt x="2925760" y="902278"/>
                </a:lnTo>
                <a:lnTo>
                  <a:pt x="2021643" y="1459914"/>
                </a:lnTo>
                <a:lnTo>
                  <a:pt x="2366990" y="2362194"/>
                </a:lnTo>
                <a:lnTo>
                  <a:pt x="1462882" y="1804548"/>
                </a:lnTo>
                <a:lnTo>
                  <a:pt x="558773" y="2362194"/>
                </a:lnTo>
                <a:lnTo>
                  <a:pt x="904120" y="1459914"/>
                </a:lnTo>
                <a:lnTo>
                  <a:pt x="3" y="902278"/>
                </a:lnTo>
                <a:close/>
              </a:path>
            </a:pathLst>
          </a:custGeom>
          <a:solidFill>
            <a:srgbClr val="FFCC00"/>
          </a:solidFill>
          <a:ln w="9525">
            <a:solidFill>
              <a:schemeClr val="tx1"/>
            </a:solidFill>
            <a:miter lim="800000"/>
            <a:headEnd/>
            <a:tailEnd/>
          </a:ln>
          <a:effectLst/>
        </p:spPr>
        <p:txBody>
          <a:bodyPr wrap="none" anchor="ctr"/>
          <a:lstStyle/>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r>
              <a:rPr lang="fr-BE" sz="2000" b="1">
                <a:solidFill>
                  <a:srgbClr val="FF0000"/>
                </a:solidFill>
                <a:latin typeface="Arial" charset="0"/>
                <a:ea typeface="+mn-ea"/>
              </a:rPr>
              <a:t>No jargon </a:t>
            </a:r>
          </a:p>
          <a:p>
            <a:pPr>
              <a:defRPr/>
            </a:pPr>
            <a:r>
              <a:rPr lang="fr-BE" sz="2000" b="1">
                <a:solidFill>
                  <a:srgbClr val="FF0000"/>
                </a:solidFill>
                <a:latin typeface="Arial" charset="0"/>
                <a:ea typeface="+mn-ea"/>
              </a:rPr>
              <a:t> </a:t>
            </a:r>
          </a:p>
          <a:p>
            <a:pPr>
              <a:defRPr/>
            </a:pPr>
            <a:r>
              <a:rPr lang="fr-BE" sz="2000" b="1">
                <a:latin typeface="Arial" charset="0"/>
                <a:ea typeface="+mn-ea"/>
              </a:rPr>
              <a:t> </a:t>
            </a:r>
          </a:p>
        </p:txBody>
      </p:sp>
      <p:sp>
        <p:nvSpPr>
          <p:cNvPr id="4" name="Segnaposto numero diapositiva 3"/>
          <p:cNvSpPr>
            <a:spLocks noGrp="1"/>
          </p:cNvSpPr>
          <p:nvPr>
            <p:ph type="sldNum" sz="quarter" idx="12"/>
          </p:nvPr>
        </p:nvSpPr>
        <p:spPr>
          <a:noFill/>
        </p:spPr>
        <p:txBody>
          <a:bodyPr/>
          <a:lstStyle/>
          <a:p>
            <a:fld id="{C9B57E47-22E2-4476-8687-F7949B03F47A}" type="slidenum">
              <a:rPr lang="en-GB"/>
              <a:pPr/>
              <a:t>5</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2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nodeType="clickEffect">
                                  <p:stCondLst>
                                    <p:cond delay="0"/>
                                  </p:stCondLst>
                                  <p:childTnLst>
                                    <p:set>
                                      <p:cBhvr>
                                        <p:cTn id="10" dur="1" fill="hold">
                                          <p:stCondLst>
                                            <p:cond delay="0"/>
                                          </p:stCondLst>
                                        </p:cTn>
                                        <p:tgtEl>
                                          <p:spTgt spid="136203"/>
                                        </p:tgtEl>
                                        <p:attrNameLst>
                                          <p:attrName>style.visibility</p:attrName>
                                        </p:attrNameLst>
                                      </p:cBhvr>
                                      <p:to>
                                        <p:strVal val="visible"/>
                                      </p:to>
                                    </p:set>
                                    <p:anim calcmode="lin" valueType="num">
                                      <p:cBhvr>
                                        <p:cTn id="11" dur="500" fill="hold"/>
                                        <p:tgtEl>
                                          <p:spTgt spid="136203"/>
                                        </p:tgtEl>
                                        <p:attrNameLst>
                                          <p:attrName>ppt_w</p:attrName>
                                        </p:attrNameLst>
                                      </p:cBhvr>
                                      <p:tavLst>
                                        <p:tav tm="0">
                                          <p:val>
                                            <p:fltVal val="0"/>
                                          </p:val>
                                        </p:tav>
                                        <p:tav tm="100000">
                                          <p:val>
                                            <p:strVal val="#ppt_w"/>
                                          </p:val>
                                        </p:tav>
                                      </p:tavLst>
                                    </p:anim>
                                    <p:anim calcmode="lin" valueType="num">
                                      <p:cBhvr>
                                        <p:cTn id="12" dur="500" fill="hold"/>
                                        <p:tgtEl>
                                          <p:spTgt spid="136203"/>
                                        </p:tgtEl>
                                        <p:attrNameLst>
                                          <p:attrName>ppt_h</p:attrName>
                                        </p:attrNameLst>
                                      </p:cBhvr>
                                      <p:tavLst>
                                        <p:tav tm="0">
                                          <p:val>
                                            <p:fltVal val="0"/>
                                          </p:val>
                                        </p:tav>
                                        <p:tav tm="100000">
                                          <p:val>
                                            <p:strVal val="#ppt_h"/>
                                          </p:val>
                                        </p:tav>
                                      </p:tavLst>
                                    </p:anim>
                                    <p:animEffect transition="in" filter="fade">
                                      <p:cBhvr>
                                        <p:cTn id="13" dur="500"/>
                                        <p:tgtEl>
                                          <p:spTgt spid="136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384300" y="28733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9219" name="Text Box 3"/>
          <p:cNvSpPr txBox="1">
            <a:spLocks noChangeArrowheads="1"/>
          </p:cNvSpPr>
          <p:nvPr/>
        </p:nvSpPr>
        <p:spPr bwMode="auto">
          <a:xfrm>
            <a:off x="1958975" y="25844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9220" name="Oval 4"/>
          <p:cNvSpPr>
            <a:spLocks noChangeArrowheads="1"/>
          </p:cNvSpPr>
          <p:nvPr/>
        </p:nvSpPr>
        <p:spPr bwMode="auto">
          <a:xfrm>
            <a:off x="323850" y="2492375"/>
            <a:ext cx="2714625" cy="792163"/>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9221" name="Oval 5"/>
          <p:cNvSpPr>
            <a:spLocks noChangeArrowheads="1"/>
          </p:cNvSpPr>
          <p:nvPr/>
        </p:nvSpPr>
        <p:spPr bwMode="auto">
          <a:xfrm>
            <a:off x="1258888" y="6308725"/>
            <a:ext cx="1944687" cy="914400"/>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9222" name="AutoShape 6"/>
          <p:cNvSpPr>
            <a:spLocks noChangeArrowheads="1"/>
          </p:cNvSpPr>
          <p:nvPr/>
        </p:nvSpPr>
        <p:spPr bwMode="auto">
          <a:xfrm>
            <a:off x="-1439863" y="3860800"/>
            <a:ext cx="1439863" cy="1079500"/>
          </a:xfrm>
          <a:prstGeom prst="wedgeEllipseCallout">
            <a:avLst>
              <a:gd name="adj1" fmla="val -46032"/>
              <a:gd name="adj2" fmla="val 1779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sp>
        <p:nvSpPr>
          <p:cNvPr id="9223" name="AutoShape 7"/>
          <p:cNvSpPr>
            <a:spLocks noChangeArrowheads="1"/>
          </p:cNvSpPr>
          <p:nvPr/>
        </p:nvSpPr>
        <p:spPr bwMode="auto">
          <a:xfrm>
            <a:off x="8027988" y="2924175"/>
            <a:ext cx="1296987" cy="1225550"/>
          </a:xfrm>
          <a:prstGeom prst="wedgeEllipseCallout">
            <a:avLst>
              <a:gd name="adj1" fmla="val -62241"/>
              <a:gd name="adj2" fmla="val -3717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pic>
        <p:nvPicPr>
          <p:cNvPr id="21511" name="Picture 8"/>
          <p:cNvPicPr>
            <a:picLocks noChangeAspect="1" noChangeArrowheads="1"/>
          </p:cNvPicPr>
          <p:nvPr/>
        </p:nvPicPr>
        <p:blipFill>
          <a:blip r:embed="rId3"/>
          <a:srcRect/>
          <a:stretch>
            <a:fillRect/>
          </a:stretch>
        </p:blipFill>
        <p:spPr bwMode="auto">
          <a:xfrm>
            <a:off x="0" y="0"/>
            <a:ext cx="9144000" cy="1239838"/>
          </a:xfrm>
          <a:prstGeom prst="rect">
            <a:avLst/>
          </a:prstGeom>
          <a:noFill/>
          <a:ln w="9525">
            <a:noFill/>
            <a:miter lim="800000"/>
            <a:headEnd/>
            <a:tailEnd/>
          </a:ln>
        </p:spPr>
      </p:pic>
      <p:pic>
        <p:nvPicPr>
          <p:cNvPr id="21512" name="Picture 9"/>
          <p:cNvPicPr>
            <a:picLocks noChangeAspect="1" noChangeArrowheads="1"/>
          </p:cNvPicPr>
          <p:nvPr/>
        </p:nvPicPr>
        <p:blipFill>
          <a:blip r:embed="rId4"/>
          <a:srcRect/>
          <a:stretch>
            <a:fillRect/>
          </a:stretch>
        </p:blipFill>
        <p:spPr bwMode="auto">
          <a:xfrm>
            <a:off x="611188" y="1243013"/>
            <a:ext cx="8208962" cy="5614987"/>
          </a:xfrm>
          <a:prstGeom prst="rect">
            <a:avLst/>
          </a:prstGeom>
          <a:noFill/>
          <a:ln w="9525">
            <a:noFill/>
            <a:miter lim="800000"/>
            <a:headEnd/>
            <a:tailEnd/>
          </a:ln>
        </p:spPr>
      </p:pic>
      <p:pic>
        <p:nvPicPr>
          <p:cNvPr id="21513" name="Picture 10"/>
          <p:cNvPicPr>
            <a:picLocks noChangeAspect="1" noChangeArrowheads="1"/>
          </p:cNvPicPr>
          <p:nvPr/>
        </p:nvPicPr>
        <p:blipFill>
          <a:blip r:embed="rId5"/>
          <a:srcRect/>
          <a:stretch>
            <a:fillRect/>
          </a:stretch>
        </p:blipFill>
        <p:spPr bwMode="auto">
          <a:xfrm>
            <a:off x="900113" y="3429000"/>
            <a:ext cx="7796212" cy="1612900"/>
          </a:xfrm>
          <a:prstGeom prst="rect">
            <a:avLst/>
          </a:prstGeom>
          <a:noFill/>
          <a:ln w="9525">
            <a:noFill/>
            <a:miter lim="800000"/>
            <a:headEnd/>
            <a:tailEnd/>
          </a:ln>
        </p:spPr>
      </p:pic>
      <p:sp>
        <p:nvSpPr>
          <p:cNvPr id="9227" name="Line 11"/>
          <p:cNvSpPr>
            <a:spLocks noChangeShapeType="1"/>
          </p:cNvSpPr>
          <p:nvPr/>
        </p:nvSpPr>
        <p:spPr bwMode="auto">
          <a:xfrm>
            <a:off x="0" y="1268413"/>
            <a:ext cx="9144000" cy="0"/>
          </a:xfrm>
          <a:prstGeom prst="line">
            <a:avLst/>
          </a:prstGeom>
          <a:noFill/>
          <a:ln w="762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sp>
        <p:nvSpPr>
          <p:cNvPr id="138252" name="AutoShape 12"/>
          <p:cNvSpPr>
            <a:spLocks noChangeArrowheads="1"/>
          </p:cNvSpPr>
          <p:nvPr/>
        </p:nvSpPr>
        <p:spPr bwMode="auto">
          <a:xfrm rot="1277395">
            <a:off x="5795963" y="836613"/>
            <a:ext cx="2976562" cy="2662237"/>
          </a:xfrm>
          <a:custGeom>
            <a:avLst/>
            <a:gdLst>
              <a:gd name="T0" fmla="*/ 3 w 2976562"/>
              <a:gd name="T1" fmla="*/ 1016881 h 2662237"/>
              <a:gd name="T2" fmla="*/ 1136952 w 2976562"/>
              <a:gd name="T3" fmla="*/ 1016889 h 2662237"/>
              <a:gd name="T4" fmla="*/ 1488281 w 2976562"/>
              <a:gd name="T5" fmla="*/ 0 h 2662237"/>
              <a:gd name="T6" fmla="*/ 1839610 w 2976562"/>
              <a:gd name="T7" fmla="*/ 1016889 h 2662237"/>
              <a:gd name="T8" fmla="*/ 2976559 w 2976562"/>
              <a:gd name="T9" fmla="*/ 1016881 h 2662237"/>
              <a:gd name="T10" fmla="*/ 2056744 w 2976562"/>
              <a:gd name="T11" fmla="*/ 1645346 h 2662237"/>
              <a:gd name="T12" fmla="*/ 2408087 w 2976562"/>
              <a:gd name="T13" fmla="*/ 2662230 h 2662237"/>
              <a:gd name="T14" fmla="*/ 1488281 w 2976562"/>
              <a:gd name="T15" fmla="*/ 2033754 h 2662237"/>
              <a:gd name="T16" fmla="*/ 568475 w 2976562"/>
              <a:gd name="T17" fmla="*/ 2662230 h 2662237"/>
              <a:gd name="T18" fmla="*/ 919818 w 2976562"/>
              <a:gd name="T19" fmla="*/ 1645346 h 2662237"/>
              <a:gd name="T20" fmla="*/ 3 w 2976562"/>
              <a:gd name="T21" fmla="*/ 1016881 h 2662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6562"/>
              <a:gd name="T34" fmla="*/ 0 h 2662237"/>
              <a:gd name="T35" fmla="*/ 2976562 w 2976562"/>
              <a:gd name="T36" fmla="*/ 2662237 h 2662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6562" h="2662237">
                <a:moveTo>
                  <a:pt x="3" y="1016881"/>
                </a:moveTo>
                <a:lnTo>
                  <a:pt x="1136952" y="1016889"/>
                </a:lnTo>
                <a:lnTo>
                  <a:pt x="1488281" y="0"/>
                </a:lnTo>
                <a:lnTo>
                  <a:pt x="1839610" y="1016889"/>
                </a:lnTo>
                <a:lnTo>
                  <a:pt x="2976559" y="1016881"/>
                </a:lnTo>
                <a:lnTo>
                  <a:pt x="2056744" y="1645346"/>
                </a:lnTo>
                <a:lnTo>
                  <a:pt x="2408087" y="2662230"/>
                </a:lnTo>
                <a:lnTo>
                  <a:pt x="1488281" y="2033754"/>
                </a:lnTo>
                <a:lnTo>
                  <a:pt x="568475" y="2662230"/>
                </a:lnTo>
                <a:lnTo>
                  <a:pt x="919818" y="1645346"/>
                </a:lnTo>
                <a:lnTo>
                  <a:pt x="3" y="1016881"/>
                </a:lnTo>
                <a:close/>
              </a:path>
            </a:pathLst>
          </a:custGeom>
          <a:solidFill>
            <a:srgbClr val="FFCC00"/>
          </a:solidFill>
          <a:ln w="9525">
            <a:solidFill>
              <a:schemeClr val="tx1"/>
            </a:solidFill>
            <a:miter lim="800000"/>
            <a:headEnd/>
            <a:tailEnd/>
          </a:ln>
          <a:effectLst/>
        </p:spPr>
        <p:txBody>
          <a:bodyPr wrap="none" anchor="ctr"/>
          <a:lstStyle/>
          <a:p>
            <a:pPr>
              <a:defRPr/>
            </a:pPr>
            <a:endParaRPr lang="fr-BE" sz="2000" b="1" dirty="0">
              <a:solidFill>
                <a:srgbClr val="FF0000"/>
              </a:solidFill>
              <a:latin typeface="Arial" charset="0"/>
              <a:ea typeface="+mn-ea"/>
            </a:endParaRPr>
          </a:p>
          <a:p>
            <a:pPr>
              <a:defRPr/>
            </a:pPr>
            <a:endParaRPr lang="fr-BE" sz="2000" b="1" dirty="0">
              <a:solidFill>
                <a:srgbClr val="FF0000"/>
              </a:solidFill>
              <a:latin typeface="Arial" charset="0"/>
              <a:ea typeface="+mn-ea"/>
            </a:endParaRPr>
          </a:p>
          <a:p>
            <a:pPr>
              <a:defRPr/>
            </a:pPr>
            <a:endParaRPr lang="fr-BE" sz="2000" b="1" dirty="0">
              <a:solidFill>
                <a:srgbClr val="FF0000"/>
              </a:solidFill>
              <a:latin typeface="Arial" charset="0"/>
              <a:ea typeface="+mn-ea"/>
            </a:endParaRPr>
          </a:p>
          <a:p>
            <a:pPr>
              <a:defRPr/>
            </a:pPr>
            <a:r>
              <a:rPr lang="fr-BE" sz="2000" b="1" dirty="0">
                <a:solidFill>
                  <a:srgbClr val="FF0000"/>
                </a:solidFill>
                <a:latin typeface="Arial" charset="0"/>
                <a:ea typeface="+mn-ea"/>
              </a:rPr>
              <a:t>Tips and </a:t>
            </a:r>
          </a:p>
          <a:p>
            <a:pPr>
              <a:defRPr/>
            </a:pPr>
            <a:r>
              <a:rPr lang="fr-BE" sz="2000" b="1" dirty="0">
                <a:solidFill>
                  <a:srgbClr val="FF0000"/>
                </a:solidFill>
                <a:latin typeface="Arial" charset="0"/>
                <a:ea typeface="+mn-ea"/>
              </a:rPr>
              <a:t>  warnings</a:t>
            </a:r>
          </a:p>
          <a:p>
            <a:pPr>
              <a:defRPr/>
            </a:pPr>
            <a:r>
              <a:rPr lang="fr-BE" sz="2000" b="1" dirty="0">
                <a:solidFill>
                  <a:srgbClr val="FF0000"/>
                </a:solidFill>
                <a:latin typeface="Arial" charset="0"/>
                <a:ea typeface="+mn-ea"/>
              </a:rPr>
              <a:t> </a:t>
            </a:r>
          </a:p>
          <a:p>
            <a:pPr>
              <a:defRPr/>
            </a:pPr>
            <a:r>
              <a:rPr lang="fr-BE" sz="2000" b="1" dirty="0">
                <a:solidFill>
                  <a:srgbClr val="FF0000"/>
                </a:solidFill>
                <a:latin typeface="Arial" charset="0"/>
                <a:ea typeface="+mn-ea"/>
              </a:rPr>
              <a:t> </a:t>
            </a:r>
          </a:p>
          <a:p>
            <a:pPr>
              <a:defRPr/>
            </a:pPr>
            <a:r>
              <a:rPr lang="fr-BE" sz="2000" b="1" dirty="0">
                <a:latin typeface="Arial" charset="0"/>
                <a:ea typeface="+mn-ea"/>
              </a:rPr>
              <a:t> </a:t>
            </a:r>
          </a:p>
        </p:txBody>
      </p:sp>
      <p:sp>
        <p:nvSpPr>
          <p:cNvPr id="4" name="Segnaposto numero diapositiva 3"/>
          <p:cNvSpPr>
            <a:spLocks noGrp="1"/>
          </p:cNvSpPr>
          <p:nvPr>
            <p:ph type="sldNum" sz="quarter" idx="12"/>
          </p:nvPr>
        </p:nvSpPr>
        <p:spPr>
          <a:noFill/>
        </p:spPr>
        <p:txBody>
          <a:bodyPr/>
          <a:lstStyle/>
          <a:p>
            <a:fld id="{DB2A8A78-4F4F-48C0-994E-AB6AE5A0A2D6}" type="slidenum">
              <a:rPr lang="en-GB"/>
              <a:pPr/>
              <a:t>6</a:t>
            </a:fld>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750" y="404813"/>
            <a:ext cx="8229600" cy="1143000"/>
          </a:xfrm>
        </p:spPr>
        <p:txBody>
          <a:bodyPr/>
          <a:lstStyle/>
          <a:p>
            <a:pPr>
              <a:defRPr/>
            </a:pPr>
            <a:r>
              <a:rPr lang="it-IT" dirty="0">
                <a:cs typeface="+mj-cs"/>
              </a:rPr>
              <a:t>Link ai punti di informazione e contatto nazionali</a:t>
            </a:r>
            <a:br>
              <a:rPr lang="it-IT" dirty="0">
                <a:cs typeface="+mj-cs"/>
              </a:rPr>
            </a:br>
            <a:endParaRPr lang="it-IT" b="1" dirty="0">
              <a:solidFill>
                <a:schemeClr val="bg1"/>
              </a:solidFill>
              <a:cs typeface="+mj-cs"/>
            </a:endParaRPr>
          </a:p>
        </p:txBody>
      </p:sp>
      <p:sp>
        <p:nvSpPr>
          <p:cNvPr id="7" name="Segnaposto contenuto 6"/>
          <p:cNvSpPr>
            <a:spLocks noGrp="1"/>
          </p:cNvSpPr>
          <p:nvPr>
            <p:ph sz="half" idx="1"/>
          </p:nvPr>
        </p:nvSpPr>
        <p:spPr/>
        <p:txBody>
          <a:bodyPr/>
          <a:lstStyle/>
          <a:p>
            <a:pPr marL="87312" indent="0">
              <a:buFontTx/>
              <a:buNone/>
              <a:defRPr/>
            </a:pPr>
            <a:r>
              <a:rPr lang="it-IT" sz="2400" dirty="0" smtClean="0">
                <a:cs typeface="+mn-cs"/>
              </a:rPr>
              <a:t>Link ai punti nazionali di informazione e contatto</a:t>
            </a:r>
          </a:p>
          <a:p>
            <a:pPr marL="87312" indent="0">
              <a:buFontTx/>
              <a:buNone/>
              <a:defRPr/>
            </a:pPr>
            <a:endParaRPr lang="it-IT" sz="2400" dirty="0">
              <a:cs typeface="+mn-cs"/>
            </a:endParaRPr>
          </a:p>
        </p:txBody>
      </p:sp>
      <p:grpSp>
        <p:nvGrpSpPr>
          <p:cNvPr id="23555" name="Group 3"/>
          <p:cNvGrpSpPr>
            <a:grpSpLocks/>
          </p:cNvGrpSpPr>
          <p:nvPr/>
        </p:nvGrpSpPr>
        <p:grpSpPr bwMode="auto">
          <a:xfrm>
            <a:off x="900113" y="2636838"/>
            <a:ext cx="2519362" cy="3265487"/>
            <a:chOff x="467544" y="2539924"/>
            <a:chExt cx="2736304" cy="3481364"/>
          </a:xfrm>
        </p:grpSpPr>
        <p:pic>
          <p:nvPicPr>
            <p:cNvPr id="23560" name="Picture 2"/>
            <p:cNvPicPr>
              <a:picLocks noChangeAspect="1" noChangeArrowheads="1"/>
            </p:cNvPicPr>
            <p:nvPr/>
          </p:nvPicPr>
          <p:blipFill>
            <a:blip r:embed="rId2"/>
            <a:srcRect/>
            <a:stretch>
              <a:fillRect/>
            </a:stretch>
          </p:blipFill>
          <p:spPr bwMode="auto">
            <a:xfrm>
              <a:off x="539552" y="2539924"/>
              <a:ext cx="2562225" cy="3362325"/>
            </a:xfrm>
            <a:prstGeom prst="rect">
              <a:avLst/>
            </a:prstGeom>
            <a:noFill/>
            <a:ln w="9525">
              <a:noFill/>
              <a:miter lim="800000"/>
              <a:headEnd/>
              <a:tailEnd/>
            </a:ln>
            <a:effectLst/>
          </p:spPr>
        </p:pic>
        <p:sp>
          <p:nvSpPr>
            <p:cNvPr id="23561" name="Rectangle 2"/>
            <p:cNvSpPr>
              <a:spLocks noChangeArrowheads="1"/>
            </p:cNvSpPr>
            <p:nvPr/>
          </p:nvSpPr>
          <p:spPr bwMode="auto">
            <a:xfrm>
              <a:off x="467544" y="2539924"/>
              <a:ext cx="2736304" cy="3481364"/>
            </a:xfrm>
            <a:prstGeom prst="rect">
              <a:avLst/>
            </a:prstGeom>
            <a:noFill/>
            <a:ln w="28575">
              <a:solidFill>
                <a:srgbClr val="C00000"/>
              </a:solidFill>
              <a:round/>
              <a:headEnd/>
              <a:tailEnd/>
            </a:ln>
            <a:effectLst/>
          </p:spPr>
          <p:txBody>
            <a:bodyPr anchor="ctr"/>
            <a:lstStyle/>
            <a:p>
              <a:pPr marL="3175" algn="l"/>
              <a:endParaRPr lang="it-IT" sz="7600" b="1">
                <a:solidFill>
                  <a:srgbClr val="FFD624"/>
                </a:solidFill>
                <a:latin typeface="Verdana" pitchFamily="34" charset="0"/>
              </a:endParaRPr>
            </a:p>
          </p:txBody>
        </p:sp>
      </p:grpSp>
      <p:pic>
        <p:nvPicPr>
          <p:cNvPr id="23556" name="Picture 3"/>
          <p:cNvPicPr>
            <a:picLocks noChangeAspect="1" noChangeArrowheads="1"/>
          </p:cNvPicPr>
          <p:nvPr/>
        </p:nvPicPr>
        <p:blipFill>
          <a:blip r:embed="rId3"/>
          <a:srcRect/>
          <a:stretch>
            <a:fillRect/>
          </a:stretch>
        </p:blipFill>
        <p:spPr bwMode="auto">
          <a:xfrm>
            <a:off x="4321175" y="1412875"/>
            <a:ext cx="4211638" cy="4608513"/>
          </a:xfrm>
          <a:prstGeom prst="rect">
            <a:avLst/>
          </a:prstGeom>
          <a:noFill/>
          <a:ln w="28575">
            <a:solidFill>
              <a:srgbClr val="C00000"/>
            </a:solidFill>
            <a:miter lim="800000"/>
            <a:headEnd/>
            <a:tailEnd/>
          </a:ln>
          <a:effectLst/>
        </p:spPr>
      </p:pic>
      <p:sp>
        <p:nvSpPr>
          <p:cNvPr id="13" name="Segnaposto contenuto 12"/>
          <p:cNvSpPr>
            <a:spLocks noGrp="1"/>
          </p:cNvSpPr>
          <p:nvPr>
            <p:ph sz="half" idx="2"/>
          </p:nvPr>
        </p:nvSpPr>
        <p:spPr>
          <a:xfrm>
            <a:off x="4643438" y="1268413"/>
            <a:ext cx="4038600" cy="4525962"/>
          </a:xfrm>
        </p:spPr>
        <p:txBody>
          <a:bodyPr/>
          <a:lstStyle/>
          <a:p>
            <a:pPr marL="87312" indent="0">
              <a:buFontTx/>
              <a:buNone/>
              <a:defRPr/>
            </a:pPr>
            <a:endParaRPr lang="it-IT" dirty="0">
              <a:cs typeface="+mn-cs"/>
            </a:endParaRPr>
          </a:p>
        </p:txBody>
      </p:sp>
      <p:pic>
        <p:nvPicPr>
          <p:cNvPr id="23558" name="Picture 8"/>
          <p:cNvPicPr>
            <a:picLocks noChangeAspect="1" noChangeArrowheads="1"/>
          </p:cNvPicPr>
          <p:nvPr/>
        </p:nvPicPr>
        <p:blipFill>
          <a:blip r:embed="rId4"/>
          <a:srcRect/>
          <a:stretch>
            <a:fillRect/>
          </a:stretch>
        </p:blipFill>
        <p:spPr bwMode="auto">
          <a:xfrm>
            <a:off x="0" y="0"/>
            <a:ext cx="9144000" cy="1239838"/>
          </a:xfrm>
          <a:prstGeom prst="rect">
            <a:avLst/>
          </a:prstGeom>
          <a:noFill/>
          <a:ln w="9525">
            <a:noFill/>
            <a:miter lim="800000"/>
            <a:headEnd/>
            <a:tailEnd/>
          </a:ln>
        </p:spPr>
      </p:pic>
      <p:sp>
        <p:nvSpPr>
          <p:cNvPr id="5" name="Segnaposto numero diapositiva 4"/>
          <p:cNvSpPr>
            <a:spLocks noGrp="1"/>
          </p:cNvSpPr>
          <p:nvPr>
            <p:ph type="sldNum" sz="quarter" idx="12"/>
          </p:nvPr>
        </p:nvSpPr>
        <p:spPr>
          <a:noFill/>
        </p:spPr>
        <p:txBody>
          <a:bodyPr/>
          <a:lstStyle/>
          <a:p>
            <a:fld id="{1F85A6DA-6CCF-4361-8DFB-8CDFFB04016F}" type="slidenum">
              <a:rPr lang="en-GB"/>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84300" y="2873375"/>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11267" name="Text Box 3"/>
          <p:cNvSpPr txBox="1">
            <a:spLocks noChangeArrowheads="1"/>
          </p:cNvSpPr>
          <p:nvPr/>
        </p:nvSpPr>
        <p:spPr bwMode="auto">
          <a:xfrm>
            <a:off x="1958975" y="258445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Garamond" charset="0"/>
                <a:ea typeface="ＭＳ Ｐゴシック" charset="0"/>
              </a:defRPr>
            </a:lvl1pPr>
            <a:lvl2pPr marL="742950" indent="-285750" eaLnBrk="0" hangingPunct="0">
              <a:defRPr>
                <a:solidFill>
                  <a:schemeClr val="tx1"/>
                </a:solidFill>
                <a:latin typeface="Garamond" charset="0"/>
                <a:ea typeface="ＭＳ Ｐゴシック" charset="0"/>
              </a:defRPr>
            </a:lvl2pPr>
            <a:lvl3pPr marL="1143000" indent="-228600" eaLnBrk="0" hangingPunct="0">
              <a:defRPr>
                <a:solidFill>
                  <a:schemeClr val="tx1"/>
                </a:solidFill>
                <a:latin typeface="Garamond" charset="0"/>
                <a:ea typeface="ＭＳ Ｐゴシック" charset="0"/>
              </a:defRPr>
            </a:lvl3pPr>
            <a:lvl4pPr marL="1600200" indent="-228600" eaLnBrk="0" hangingPunct="0">
              <a:defRPr>
                <a:solidFill>
                  <a:schemeClr val="tx1"/>
                </a:solidFill>
                <a:latin typeface="Garamond" charset="0"/>
                <a:ea typeface="ＭＳ Ｐゴシック" charset="0"/>
              </a:defRPr>
            </a:lvl4pPr>
            <a:lvl5pPr marL="2057400" indent="-228600" eaLnBrk="0" hangingPunct="0">
              <a:defRPr>
                <a:solidFill>
                  <a:schemeClr val="tx1"/>
                </a:solidFill>
                <a:latin typeface="Garamond" charset="0"/>
                <a:ea typeface="ＭＳ Ｐゴシック" charset="0"/>
              </a:defRPr>
            </a:lvl5pPr>
            <a:lvl6pPr marL="2514600" indent="-228600" eaLnBrk="0" fontAlgn="base" hangingPunct="0">
              <a:spcBef>
                <a:spcPct val="0"/>
              </a:spcBef>
              <a:spcAft>
                <a:spcPct val="0"/>
              </a:spcAft>
              <a:defRPr>
                <a:solidFill>
                  <a:schemeClr val="tx1"/>
                </a:solidFill>
                <a:latin typeface="Garamond" charset="0"/>
                <a:ea typeface="ＭＳ Ｐゴシック" charset="0"/>
              </a:defRPr>
            </a:lvl6pPr>
            <a:lvl7pPr marL="2971800" indent="-228600" eaLnBrk="0" fontAlgn="base" hangingPunct="0">
              <a:spcBef>
                <a:spcPct val="0"/>
              </a:spcBef>
              <a:spcAft>
                <a:spcPct val="0"/>
              </a:spcAft>
              <a:defRPr>
                <a:solidFill>
                  <a:schemeClr val="tx1"/>
                </a:solidFill>
                <a:latin typeface="Garamond" charset="0"/>
                <a:ea typeface="ＭＳ Ｐゴシック" charset="0"/>
              </a:defRPr>
            </a:lvl7pPr>
            <a:lvl8pPr marL="3429000" indent="-228600" eaLnBrk="0" fontAlgn="base" hangingPunct="0">
              <a:spcBef>
                <a:spcPct val="0"/>
              </a:spcBef>
              <a:spcAft>
                <a:spcPct val="0"/>
              </a:spcAft>
              <a:defRPr>
                <a:solidFill>
                  <a:schemeClr val="tx1"/>
                </a:solidFill>
                <a:latin typeface="Garamond" charset="0"/>
                <a:ea typeface="ＭＳ Ｐゴシック" charset="0"/>
              </a:defRPr>
            </a:lvl8pPr>
            <a:lvl9pPr marL="3886200" indent="-228600" eaLnBrk="0" fontAlgn="base" hangingPunct="0">
              <a:spcBef>
                <a:spcPct val="0"/>
              </a:spcBef>
              <a:spcAft>
                <a:spcPct val="0"/>
              </a:spcAft>
              <a:defRPr>
                <a:solidFill>
                  <a:schemeClr val="tx1"/>
                </a:solidFill>
                <a:latin typeface="Garamond" charset="0"/>
                <a:ea typeface="ＭＳ Ｐゴシック" charset="0"/>
              </a:defRPr>
            </a:lvl9pPr>
          </a:lstStyle>
          <a:p>
            <a:pPr eaLnBrk="1" hangingPunct="1">
              <a:defRPr/>
            </a:pPr>
            <a:endParaRPr lang="en-US" smtClean="0">
              <a:latin typeface="Arial" charset="0"/>
            </a:endParaRPr>
          </a:p>
        </p:txBody>
      </p:sp>
      <p:sp>
        <p:nvSpPr>
          <p:cNvPr id="11268" name="Oval 4"/>
          <p:cNvSpPr>
            <a:spLocks noChangeArrowheads="1"/>
          </p:cNvSpPr>
          <p:nvPr/>
        </p:nvSpPr>
        <p:spPr bwMode="auto">
          <a:xfrm>
            <a:off x="323850" y="2492375"/>
            <a:ext cx="2714625" cy="792163"/>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11269" name="Oval 5"/>
          <p:cNvSpPr>
            <a:spLocks noChangeArrowheads="1"/>
          </p:cNvSpPr>
          <p:nvPr/>
        </p:nvSpPr>
        <p:spPr bwMode="auto">
          <a:xfrm>
            <a:off x="1258888" y="6308725"/>
            <a:ext cx="1944687" cy="914400"/>
          </a:xfrm>
          <a:prstGeom prst="ellipse">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round/>
                <a:headEnd/>
                <a:tailEnd/>
              </a14:hiddenLine>
            </a:ext>
          </a:extLst>
        </p:spPr>
        <p:txBody>
          <a:bodyPr anchor="ctr">
            <a:spAutoFit/>
          </a:bodyPr>
          <a:lstStyle/>
          <a:p>
            <a:pPr>
              <a:defRPr/>
            </a:pPr>
            <a:endParaRPr lang="en-US">
              <a:latin typeface="Arial" charset="0"/>
              <a:ea typeface="ＭＳ Ｐゴシック" charset="0"/>
            </a:endParaRPr>
          </a:p>
        </p:txBody>
      </p:sp>
      <p:sp>
        <p:nvSpPr>
          <p:cNvPr id="11270" name="AutoShape 6"/>
          <p:cNvSpPr>
            <a:spLocks noChangeArrowheads="1"/>
          </p:cNvSpPr>
          <p:nvPr/>
        </p:nvSpPr>
        <p:spPr bwMode="auto">
          <a:xfrm>
            <a:off x="-1439863" y="3860800"/>
            <a:ext cx="1439863" cy="1079500"/>
          </a:xfrm>
          <a:prstGeom prst="wedgeEllipseCallout">
            <a:avLst>
              <a:gd name="adj1" fmla="val -46032"/>
              <a:gd name="adj2" fmla="val 1779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sp>
        <p:nvSpPr>
          <p:cNvPr id="11271" name="AutoShape 7"/>
          <p:cNvSpPr>
            <a:spLocks noChangeArrowheads="1"/>
          </p:cNvSpPr>
          <p:nvPr/>
        </p:nvSpPr>
        <p:spPr bwMode="auto">
          <a:xfrm>
            <a:off x="8027988" y="2924175"/>
            <a:ext cx="1296987" cy="1225550"/>
          </a:xfrm>
          <a:prstGeom prst="wedgeEllipseCallout">
            <a:avLst>
              <a:gd name="adj1" fmla="val -62241"/>
              <a:gd name="adj2" fmla="val -37176"/>
            </a:avLst>
          </a:prstGeom>
          <a:noFill/>
          <a:ln>
            <a:noFill/>
          </a:ln>
          <a:effectLst>
            <a:outerShdw blurRad="63500" dist="107763" dir="2700000" algn="ctr" rotWithShape="0">
              <a:srgbClr val="000000">
                <a:alpha val="74998"/>
              </a:srgbClr>
            </a:outerShdw>
          </a:effectLst>
          <a:extLst>
            <a:ext uri="{909E8E84-426E-40dd-AFC4-6F175D3DCCD1}">
              <a14:hiddenFill xmlns:a14="http://schemas.microsoft.com/office/drawing/2010/main" xmlns="">
                <a:solidFill>
                  <a:srgbClr val="CCCCFF"/>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a:defRPr/>
            </a:pPr>
            <a:endParaRPr lang="en-US" sz="2800" u="sng">
              <a:solidFill>
                <a:srgbClr val="FFCC00"/>
              </a:solidFill>
              <a:latin typeface="Arial" charset="0"/>
              <a:ea typeface="ＭＳ Ｐゴシック" charset="0"/>
            </a:endParaRPr>
          </a:p>
        </p:txBody>
      </p:sp>
      <p:pic>
        <p:nvPicPr>
          <p:cNvPr id="24583" name="Picture 8"/>
          <p:cNvPicPr>
            <a:picLocks noChangeAspect="1" noChangeArrowheads="1"/>
          </p:cNvPicPr>
          <p:nvPr/>
        </p:nvPicPr>
        <p:blipFill>
          <a:blip r:embed="rId3"/>
          <a:srcRect/>
          <a:stretch>
            <a:fillRect/>
          </a:stretch>
        </p:blipFill>
        <p:spPr bwMode="auto">
          <a:xfrm>
            <a:off x="0" y="0"/>
            <a:ext cx="9144000" cy="1239838"/>
          </a:xfrm>
          <a:prstGeom prst="rect">
            <a:avLst/>
          </a:prstGeom>
          <a:noFill/>
          <a:ln w="9525">
            <a:noFill/>
            <a:miter lim="800000"/>
            <a:headEnd/>
            <a:tailEnd/>
          </a:ln>
        </p:spPr>
      </p:pic>
      <p:sp>
        <p:nvSpPr>
          <p:cNvPr id="11273" name="Line 9"/>
          <p:cNvSpPr>
            <a:spLocks noChangeShapeType="1"/>
          </p:cNvSpPr>
          <p:nvPr/>
        </p:nvSpPr>
        <p:spPr bwMode="auto">
          <a:xfrm>
            <a:off x="0" y="1268413"/>
            <a:ext cx="9144000" cy="0"/>
          </a:xfrm>
          <a:prstGeom prst="line">
            <a:avLst/>
          </a:prstGeom>
          <a:noFill/>
          <a:ln w="76200">
            <a:solidFill>
              <a:srgbClr val="FFCC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latin typeface="Arial" charset="0"/>
              <a:ea typeface="ＭＳ Ｐゴシック" charset="0"/>
            </a:endParaRPr>
          </a:p>
        </p:txBody>
      </p:sp>
      <p:pic>
        <p:nvPicPr>
          <p:cNvPr id="24585" name="Picture 10"/>
          <p:cNvPicPr>
            <a:picLocks noChangeAspect="1" noChangeArrowheads="1"/>
          </p:cNvPicPr>
          <p:nvPr/>
        </p:nvPicPr>
        <p:blipFill>
          <a:blip r:embed="rId4"/>
          <a:srcRect/>
          <a:stretch>
            <a:fillRect/>
          </a:stretch>
        </p:blipFill>
        <p:spPr bwMode="auto">
          <a:xfrm>
            <a:off x="1258888" y="1341438"/>
            <a:ext cx="5764212" cy="5345112"/>
          </a:xfrm>
          <a:prstGeom prst="rect">
            <a:avLst/>
          </a:prstGeom>
          <a:noFill/>
          <a:ln w="9525">
            <a:noFill/>
            <a:miter lim="800000"/>
            <a:headEnd/>
            <a:tailEnd/>
          </a:ln>
        </p:spPr>
      </p:pic>
      <p:pic>
        <p:nvPicPr>
          <p:cNvPr id="24586" name="Picture 11"/>
          <p:cNvPicPr>
            <a:picLocks noChangeAspect="1" noChangeArrowheads="1"/>
          </p:cNvPicPr>
          <p:nvPr/>
        </p:nvPicPr>
        <p:blipFill>
          <a:blip r:embed="rId5"/>
          <a:srcRect/>
          <a:stretch>
            <a:fillRect/>
          </a:stretch>
        </p:blipFill>
        <p:spPr bwMode="auto">
          <a:xfrm>
            <a:off x="5302250" y="1412875"/>
            <a:ext cx="3841750" cy="1200150"/>
          </a:xfrm>
          <a:prstGeom prst="rect">
            <a:avLst/>
          </a:prstGeom>
          <a:noFill/>
          <a:ln w="9525">
            <a:noFill/>
            <a:miter lim="800000"/>
            <a:headEnd/>
            <a:tailEnd/>
          </a:ln>
        </p:spPr>
      </p:pic>
      <p:sp>
        <p:nvSpPr>
          <p:cNvPr id="142348" name="AutoShape 12"/>
          <p:cNvSpPr>
            <a:spLocks noChangeArrowheads="1"/>
          </p:cNvSpPr>
          <p:nvPr/>
        </p:nvSpPr>
        <p:spPr bwMode="auto">
          <a:xfrm rot="721278">
            <a:off x="5487988" y="2924175"/>
            <a:ext cx="3656012" cy="3435350"/>
          </a:xfrm>
          <a:custGeom>
            <a:avLst/>
            <a:gdLst>
              <a:gd name="T0" fmla="*/ 4 w 3656012"/>
              <a:gd name="T1" fmla="*/ 1312184 h 3435350"/>
              <a:gd name="T2" fmla="*/ 1396480 w 3656012"/>
              <a:gd name="T3" fmla="*/ 1312193 h 3435350"/>
              <a:gd name="T4" fmla="*/ 1828006 w 3656012"/>
              <a:gd name="T5" fmla="*/ 0 h 3435350"/>
              <a:gd name="T6" fmla="*/ 2259532 w 3656012"/>
              <a:gd name="T7" fmla="*/ 1312193 h 3435350"/>
              <a:gd name="T8" fmla="*/ 3656008 w 3656012"/>
              <a:gd name="T9" fmla="*/ 1312184 h 3435350"/>
              <a:gd name="T10" fmla="*/ 2526230 w 3656012"/>
              <a:gd name="T11" fmla="*/ 2123154 h 3435350"/>
              <a:gd name="T12" fmla="*/ 2957773 w 3656012"/>
              <a:gd name="T13" fmla="*/ 3435341 h 3435350"/>
              <a:gd name="T14" fmla="*/ 1828006 w 3656012"/>
              <a:gd name="T15" fmla="*/ 2624356 h 3435350"/>
              <a:gd name="T16" fmla="*/ 698239 w 3656012"/>
              <a:gd name="T17" fmla="*/ 3435341 h 3435350"/>
              <a:gd name="T18" fmla="*/ 1129782 w 3656012"/>
              <a:gd name="T19" fmla="*/ 2123154 h 3435350"/>
              <a:gd name="T20" fmla="*/ 4 w 3656012"/>
              <a:gd name="T21" fmla="*/ 1312184 h 34353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56012"/>
              <a:gd name="T34" fmla="*/ 0 h 3435350"/>
              <a:gd name="T35" fmla="*/ 3656012 w 3656012"/>
              <a:gd name="T36" fmla="*/ 3435350 h 34353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56012" h="3435350">
                <a:moveTo>
                  <a:pt x="4" y="1312184"/>
                </a:moveTo>
                <a:lnTo>
                  <a:pt x="1396480" y="1312193"/>
                </a:lnTo>
                <a:lnTo>
                  <a:pt x="1828006" y="0"/>
                </a:lnTo>
                <a:lnTo>
                  <a:pt x="2259532" y="1312193"/>
                </a:lnTo>
                <a:lnTo>
                  <a:pt x="3656008" y="1312184"/>
                </a:lnTo>
                <a:lnTo>
                  <a:pt x="2526230" y="2123154"/>
                </a:lnTo>
                <a:lnTo>
                  <a:pt x="2957773" y="3435341"/>
                </a:lnTo>
                <a:lnTo>
                  <a:pt x="1828006" y="2624356"/>
                </a:lnTo>
                <a:lnTo>
                  <a:pt x="698239" y="3435341"/>
                </a:lnTo>
                <a:lnTo>
                  <a:pt x="1129782" y="2123154"/>
                </a:lnTo>
                <a:lnTo>
                  <a:pt x="4" y="1312184"/>
                </a:lnTo>
                <a:close/>
              </a:path>
            </a:pathLst>
          </a:custGeom>
          <a:solidFill>
            <a:srgbClr val="FFCC00"/>
          </a:solidFill>
          <a:ln w="9525">
            <a:solidFill>
              <a:schemeClr val="tx1"/>
            </a:solidFill>
            <a:miter lim="800000"/>
            <a:headEnd/>
            <a:tailEnd/>
          </a:ln>
          <a:effectLst/>
        </p:spPr>
        <p:txBody>
          <a:bodyPr wrap="none" anchor="ctr"/>
          <a:lstStyle/>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endParaRPr lang="fr-BE" sz="2000" b="1">
              <a:solidFill>
                <a:srgbClr val="FF0000"/>
              </a:solidFill>
              <a:latin typeface="Arial" charset="0"/>
              <a:ea typeface="+mn-ea"/>
            </a:endParaRPr>
          </a:p>
          <a:p>
            <a:pPr>
              <a:defRPr/>
            </a:pPr>
            <a:r>
              <a:rPr lang="fr-BE" sz="2000" b="1">
                <a:solidFill>
                  <a:srgbClr val="FF0000"/>
                </a:solidFill>
                <a:latin typeface="Arial" charset="0"/>
                <a:ea typeface="+mn-ea"/>
              </a:rPr>
              <a:t>Offering</a:t>
            </a:r>
          </a:p>
          <a:p>
            <a:pPr>
              <a:defRPr/>
            </a:pPr>
            <a:r>
              <a:rPr lang="fr-BE" sz="2000" b="1">
                <a:solidFill>
                  <a:srgbClr val="FF0000"/>
                </a:solidFill>
                <a:latin typeface="Arial" charset="0"/>
                <a:ea typeface="+mn-ea"/>
              </a:rPr>
              <a:t>EU</a:t>
            </a:r>
          </a:p>
          <a:p>
            <a:pPr>
              <a:defRPr/>
            </a:pPr>
            <a:r>
              <a:rPr lang="fr-BE" sz="2000" b="1">
                <a:solidFill>
                  <a:srgbClr val="FF0000"/>
                </a:solidFill>
                <a:latin typeface="Arial" charset="0"/>
                <a:ea typeface="+mn-ea"/>
              </a:rPr>
              <a:t>assistance</a:t>
            </a:r>
          </a:p>
          <a:p>
            <a:pPr>
              <a:defRPr/>
            </a:pPr>
            <a:r>
              <a:rPr lang="fr-BE" sz="2000" b="1">
                <a:solidFill>
                  <a:srgbClr val="FF0000"/>
                </a:solidFill>
                <a:latin typeface="Arial" charset="0"/>
                <a:ea typeface="+mn-ea"/>
              </a:rPr>
              <a:t>services</a:t>
            </a:r>
          </a:p>
          <a:p>
            <a:pPr>
              <a:defRPr/>
            </a:pPr>
            <a:r>
              <a:rPr lang="fr-BE" sz="2000" b="1">
                <a:solidFill>
                  <a:srgbClr val="FF0000"/>
                </a:solidFill>
                <a:latin typeface="Arial" charset="0"/>
                <a:ea typeface="+mn-ea"/>
              </a:rPr>
              <a:t> </a:t>
            </a:r>
          </a:p>
          <a:p>
            <a:pPr>
              <a:defRPr/>
            </a:pPr>
            <a:r>
              <a:rPr lang="fr-BE" sz="2000" b="1">
                <a:solidFill>
                  <a:srgbClr val="FF0000"/>
                </a:solidFill>
                <a:latin typeface="Arial" charset="0"/>
                <a:ea typeface="+mn-ea"/>
              </a:rPr>
              <a:t> </a:t>
            </a:r>
          </a:p>
          <a:p>
            <a:pPr>
              <a:defRPr/>
            </a:pPr>
            <a:r>
              <a:rPr lang="fr-BE" sz="2000" b="1">
                <a:latin typeface="Arial" charset="0"/>
                <a:ea typeface="+mn-ea"/>
              </a:rPr>
              <a:t> </a:t>
            </a:r>
          </a:p>
        </p:txBody>
      </p:sp>
      <p:sp>
        <p:nvSpPr>
          <p:cNvPr id="4" name="Segnaposto numero diapositiva 3"/>
          <p:cNvSpPr>
            <a:spLocks noGrp="1"/>
          </p:cNvSpPr>
          <p:nvPr>
            <p:ph type="sldNum" sz="quarter" idx="12"/>
          </p:nvPr>
        </p:nvSpPr>
        <p:spPr>
          <a:noFill/>
        </p:spPr>
        <p:txBody>
          <a:bodyPr/>
          <a:lstStyle/>
          <a:p>
            <a:fld id="{0DA5172F-F959-4048-9B05-DBBCC1AA80A0}" type="slidenum">
              <a:rPr lang="en-GB"/>
              <a:pPr/>
              <a:t>8</a:t>
            </a:fld>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a:noFill/>
        </p:spPr>
        <p:txBody>
          <a:bodyPr/>
          <a:lstStyle/>
          <a:p>
            <a:fld id="{7CCD45A1-D178-4FC4-A5F1-544269B81B96}" type="slidenum">
              <a:rPr lang="en-GB"/>
              <a:pPr/>
              <a:t>9</a:t>
            </a:fld>
            <a:endParaRPr lang="en-GB"/>
          </a:p>
        </p:txBody>
      </p:sp>
      <p:pic>
        <p:nvPicPr>
          <p:cNvPr id="6" name="Segnaposto contenuto 5" descr="Schermata 2014-04-10 a 18.53.23.png"/>
          <p:cNvPicPr>
            <a:picLocks noGrp="1" noChangeAspect="1"/>
          </p:cNvPicPr>
          <p:nvPr>
            <p:ph idx="4294967295"/>
          </p:nvPr>
        </p:nvPicPr>
        <p:blipFill>
          <a:blip r:embed="rId2">
            <a:extLst>
              <a:ext uri="{28A0092B-C50C-407E-A947-70E740481C1C}">
                <a14:useLocalDpi xmlns:a14="http://schemas.microsoft.com/office/drawing/2010/main" xmlns="" val="0"/>
              </a:ext>
            </a:extLst>
          </a:blip>
          <a:srcRect t="6003" b="6003"/>
          <a:stretch>
            <a:fillRect/>
          </a:stretch>
        </p:blipFill>
        <p:spPr>
          <a:xfrm>
            <a:off x="219075" y="836613"/>
            <a:ext cx="8904288" cy="48958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1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1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5192</TotalTime>
  <Words>706</Words>
  <Application>Microsoft Macintosh PowerPoint</Application>
  <PresentationFormat>Presentazione su schermo (4:3)</PresentationFormat>
  <Paragraphs>131</Paragraphs>
  <Slides>23</Slides>
  <Notes>5</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ＭＳ Ｐゴシック</vt:lpstr>
      <vt:lpstr>Arial Black</vt:lpstr>
      <vt:lpstr>Garamond</vt:lpstr>
      <vt:lpstr>Verdana</vt:lpstr>
      <vt:lpstr>Wingdings</vt:lpstr>
      <vt:lpstr>Calibri</vt:lpstr>
      <vt:lpstr>Default Design</vt:lpstr>
      <vt:lpstr>  “Il portale Your Europe e il servizio Your Europe Advice” </vt:lpstr>
      <vt:lpstr>Diapositiva 2</vt:lpstr>
      <vt:lpstr>La Tua Europa - Cittadini</vt:lpstr>
      <vt:lpstr>Il portale LA TUA EUROPA</vt:lpstr>
      <vt:lpstr>Diapositiva 5</vt:lpstr>
      <vt:lpstr>Diapositiva 6</vt:lpstr>
      <vt:lpstr>Link ai punti di informazione e contatto nazionali </vt:lpstr>
      <vt:lpstr>Diapositiva 8</vt:lpstr>
      <vt:lpstr>Diapositiva 9</vt:lpstr>
      <vt:lpstr>Cos’è Your Europe Advice?</vt:lpstr>
      <vt:lpstr>   Cosa fa Your Europe Advice?</vt:lpstr>
      <vt:lpstr>      Chi può rivolgersi al servizio?</vt:lpstr>
      <vt:lpstr>Quali categorie si rivolgono al servizio?</vt:lpstr>
      <vt:lpstr>Aree tematiche</vt:lpstr>
      <vt:lpstr>Domande: esempi</vt:lpstr>
      <vt:lpstr>Domande: esempi</vt:lpstr>
      <vt:lpstr>Altri compiti</vt:lpstr>
      <vt:lpstr>Cooperazione tra La Tua Europa Consulenza e SOLVIT</vt:lpstr>
      <vt:lpstr>Attività di comunicazione</vt:lpstr>
      <vt:lpstr>Report di approfondimento</vt:lpstr>
      <vt:lpstr>Database</vt:lpstr>
      <vt:lpstr>Come contattare Your Europe Advice?</vt:lpstr>
      <vt:lpstr>Your Europe Advice </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SOLVIT in the world</dc:title>
  <dc:creator>strondo</dc:creator>
  <cp:lastModifiedBy>Carrefour Urbino</cp:lastModifiedBy>
  <cp:revision>126</cp:revision>
  <dcterms:created xsi:type="dcterms:W3CDTF">2008-06-06T16:06:22Z</dcterms:created>
  <dcterms:modified xsi:type="dcterms:W3CDTF">2014-07-25T10:28:24Z</dcterms:modified>
</cp:coreProperties>
</file>