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81" r:id="rId1"/>
  </p:sldMasterIdLst>
  <p:notesMasterIdLst>
    <p:notesMasterId r:id="rId34"/>
  </p:notesMasterIdLst>
  <p:handoutMasterIdLst>
    <p:handoutMasterId r:id="rId35"/>
  </p:handoutMasterIdLst>
  <p:sldIdLst>
    <p:sldId id="520" r:id="rId2"/>
    <p:sldId id="492" r:id="rId3"/>
    <p:sldId id="515" r:id="rId4"/>
    <p:sldId id="460" r:id="rId5"/>
    <p:sldId id="503" r:id="rId6"/>
    <p:sldId id="516" r:id="rId7"/>
    <p:sldId id="514" r:id="rId8"/>
    <p:sldId id="498" r:id="rId9"/>
    <p:sldId id="500" r:id="rId10"/>
    <p:sldId id="488" r:id="rId11"/>
    <p:sldId id="432" r:id="rId12"/>
    <p:sldId id="502" r:id="rId13"/>
    <p:sldId id="473" r:id="rId14"/>
    <p:sldId id="474" r:id="rId15"/>
    <p:sldId id="458" r:id="rId16"/>
    <p:sldId id="504" r:id="rId17"/>
    <p:sldId id="511" r:id="rId18"/>
    <p:sldId id="505" r:id="rId19"/>
    <p:sldId id="512" r:id="rId20"/>
    <p:sldId id="506" r:id="rId21"/>
    <p:sldId id="507" r:id="rId22"/>
    <p:sldId id="461" r:id="rId23"/>
    <p:sldId id="427" r:id="rId24"/>
    <p:sldId id="428" r:id="rId25"/>
    <p:sldId id="455" r:id="rId26"/>
    <p:sldId id="431" r:id="rId27"/>
    <p:sldId id="517" r:id="rId28"/>
    <p:sldId id="513" r:id="rId29"/>
    <p:sldId id="510" r:id="rId30"/>
    <p:sldId id="518" r:id="rId31"/>
    <p:sldId id="519" r:id="rId32"/>
    <p:sldId id="509" r:id="rId3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FF9933"/>
    <a:srgbClr val="0F5494"/>
    <a:srgbClr val="F48C9D"/>
    <a:srgbClr val="0033FF"/>
    <a:srgbClr val="7B355A"/>
    <a:srgbClr val="F7C943"/>
    <a:srgbClr val="969696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57" autoAdjust="0"/>
    <p:restoredTop sz="94667" autoAdjust="0"/>
  </p:normalViewPr>
  <p:slideViewPr>
    <p:cSldViewPr>
      <p:cViewPr>
        <p:scale>
          <a:sx n="50" d="100"/>
          <a:sy n="50" d="100"/>
        </p:scale>
        <p:origin x="-240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notesViewPr>
    <p:cSldViewPr>
      <p:cViewPr varScale="1">
        <p:scale>
          <a:sx n="63" d="100"/>
          <a:sy n="63" d="100"/>
        </p:scale>
        <p:origin x="-2928" y="-12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5B5522-3EED-4376-B4CB-A154549E02FE}" type="datetimeFigureOut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949542-5C13-4A4A-B1F4-6FF7CA380C2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D69A14-E7A3-4F3E-BB4E-6DCC5D8E810E}" type="datetimeFigureOut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89475"/>
            <a:ext cx="5441950" cy="444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5351F2-83FA-442E-A272-BFF6D24E03F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351F2-83FA-442E-A272-BFF6D24E03F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952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C24F8F-6190-4660-AA8B-1EA939F7F165}" type="slidenum">
              <a:rPr 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smtClean="0"/>
              <a:t>I</a:t>
            </a:r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1F5D5E-D851-4C1F-80FB-1864B21714A1}" type="slidenum">
              <a:rPr 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114-339B-4D12-A099-8872604DB26F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FEE-D688-44EA-93D3-6C38373DF07F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A3D3C-763B-4F83-B140-08469178DC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C77-C530-4B83-A357-61D8BB339A90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FAFEE-9631-4B20-A917-1CE919845E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EFE8-D9A5-4776-B3D0-D627F20092E3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B1D37-21D3-47C5-B94F-F2FE18AE6A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AB94-3C73-4317-9844-F89A4B62BA01}" type="datetime1">
              <a:rPr lang="it-IT" smtClean="0"/>
              <a:t>22/10/2014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r" eaLnBrk="1" hangingPunct="1">
              <a:defRPr/>
            </a:pPr>
            <a:fld id="{53F5508A-DD0E-4DB3-9381-A04DF09A8342}" type="slidenum">
              <a:rPr lang="it-IT" sz="1000" i="1" smtClean="0">
                <a:solidFill>
                  <a:srgbClr val="CC6600"/>
                </a:solidFill>
                <a:latin typeface="Century Gothic"/>
              </a:rPr>
              <a:pPr algn="r" eaLnBrk="1" hangingPunct="1">
                <a:defRPr/>
              </a:pPr>
              <a:t>‹N›</a:t>
            </a:fld>
            <a:endParaRPr lang="it-IT" sz="1000" i="1" dirty="0">
              <a:solidFill>
                <a:srgbClr val="CC6600"/>
              </a:solidFill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CEAB-B3C4-408D-8404-AD5F44BDBEDD}" type="datetime1">
              <a:rPr lang="it-IT" smtClean="0"/>
              <a:t>22/10/2014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C740-26DF-4752-925C-6F116BEB9842}" type="datetime1">
              <a:rPr lang="it-IT" smtClean="0"/>
              <a:t>22/10/2014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3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D39D-6A18-4E4B-99BC-422B0270980A}" type="datetime1">
              <a:rPr lang="it-IT" smtClean="0"/>
              <a:t>22/10/2014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F24A-EE9F-432D-87FE-5282AF30F4F3}" type="datetime1">
              <a:rPr lang="it-IT" smtClean="0"/>
              <a:t>22/10/2014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3D1C-35BB-4C9B-BA64-52C514E23537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5E39-84B3-4A40-B765-6057C56ACBB2}" type="datetime1">
              <a:rPr lang="it-IT" smtClean="0"/>
              <a:t>22/10/2014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F0FD-F3FC-4379-8E84-EC2591138ABE}" type="datetime1">
              <a:rPr lang="it-IT" smtClean="0"/>
              <a:t>22/10/2014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1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2933818" y="422666"/>
            <a:ext cx="3240360" cy="824491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A746-DF92-46B3-84DB-27448439EEC8}" type="datetime1">
              <a:rPr lang="it-IT" smtClean="0"/>
              <a:t>22/10/2014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223-C0D2-4DAA-A887-094BAF9803DA}" type="datetime1">
              <a:rPr lang="it-IT" smtClean="0"/>
              <a:t>22/10/2014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7469-C297-40AF-A6F5-4472184F80F8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E0286-D4CA-4113-AF62-BEB4367ACA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F0C3-90D4-4423-BEF9-A1511DB31EF9}" type="datetime1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9281E-CD8E-4371-8877-8EF5914035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9C44-EA03-440B-8667-8D76BE5F2F41}" type="datetime1">
              <a:rPr lang="it-IT" smtClean="0"/>
              <a:t>22/10/2014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AF886-FFFF-400B-91AC-B22570DC65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E18-B8F1-429E-96A5-46E99F5CE21B}" type="datetime1">
              <a:rPr lang="it-IT" smtClean="0"/>
              <a:t>22/10/2014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854B8-F986-4DBD-9992-CA057653B58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AF40-A0FF-421E-8AD4-557688278B03}" type="datetime1">
              <a:rPr lang="it-IT" smtClean="0"/>
              <a:t>22/10/2014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7C42-8B47-43DB-B3D1-7F84AFB037B9}" type="datetime1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390C-197D-42F8-907D-8942249A0DC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C7E6-6C16-43CC-B9C0-073DFBAF1E72}" type="datetime1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67A9B-3B2A-438E-8191-B7E9FC5DB19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643B-B352-4F32-A5A0-3038F3DFA73A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51B8A-D2E1-44EC-AF7C-DB56F09AD0B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2" r:id="rId1"/>
    <p:sldLayoutId id="2147486983" r:id="rId2"/>
    <p:sldLayoutId id="2147486984" r:id="rId3"/>
    <p:sldLayoutId id="2147486985" r:id="rId4"/>
    <p:sldLayoutId id="2147486986" r:id="rId5"/>
    <p:sldLayoutId id="2147486987" r:id="rId6"/>
    <p:sldLayoutId id="2147486988" r:id="rId7"/>
    <p:sldLayoutId id="2147486989" r:id="rId8"/>
    <p:sldLayoutId id="2147486990" r:id="rId9"/>
    <p:sldLayoutId id="2147486991" r:id="rId10"/>
    <p:sldLayoutId id="2147486992" r:id="rId11"/>
    <p:sldLayoutId id="2147486993" r:id="rId12"/>
    <p:sldLayoutId id="2147486994" r:id="rId13"/>
    <p:sldLayoutId id="2147486995" r:id="rId14"/>
    <p:sldLayoutId id="2147486912" r:id="rId15"/>
    <p:sldLayoutId id="2147486913" r:id="rId16"/>
    <p:sldLayoutId id="2147486926" r:id="rId17"/>
    <p:sldLayoutId id="2147486892" r:id="rId18"/>
    <p:sldLayoutId id="2147486893" r:id="rId19"/>
    <p:sldLayoutId id="2147486894" r:id="rId20"/>
    <p:sldLayoutId id="2147486895" r:id="rId21"/>
    <p:sldLayoutId id="2147486896" r:id="rId22"/>
    <p:sldLayoutId id="2147486897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funding/2014/call_he_charter_en.php" TargetMode="External"/><Relationship Id="rId2" Type="http://schemas.openxmlformats.org/officeDocument/2006/relationships/hyperlink" Target="http://ec.europa.eu/education/erasmus-for-all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erasmus+.it/" TargetMode="External"/><Relationship Id="rId4" Type="http://schemas.openxmlformats.org/officeDocument/2006/relationships/hyperlink" Target="http://www.europedirectmarche.i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acea.ec.europa.e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ziagiovani.it/erasmusplus.aspx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asmusplus.it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isfol.it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A3D3C-763B-4F83-B140-08469178DC5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0FD863-DAA9-4DD8-9138-9BB91515747A}" type="slidenum">
              <a:rPr lang="it-IT" smtClean="0"/>
              <a:pPr/>
              <a:t>10</a:t>
            </a:fld>
            <a:endParaRPr lang="it-IT" smtClean="0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248785" cy="57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cumento 5"/>
          <p:cNvSpPr/>
          <p:nvPr/>
        </p:nvSpPr>
        <p:spPr>
          <a:xfrm>
            <a:off x="71406" y="1214422"/>
            <a:ext cx="8929718" cy="928694"/>
          </a:xfrm>
          <a:prstGeom prst="flowChartDocumen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cumento 6"/>
          <p:cNvSpPr/>
          <p:nvPr/>
        </p:nvSpPr>
        <p:spPr>
          <a:xfrm>
            <a:off x="857256" y="2343782"/>
            <a:ext cx="7929586" cy="642942"/>
          </a:xfrm>
          <a:prstGeom prst="flowChartDocumen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cumento 7"/>
          <p:cNvSpPr/>
          <p:nvPr/>
        </p:nvSpPr>
        <p:spPr>
          <a:xfrm>
            <a:off x="272072" y="3071810"/>
            <a:ext cx="8586208" cy="928694"/>
          </a:xfrm>
          <a:prstGeom prst="flowChartDocumen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cumento 8"/>
          <p:cNvSpPr/>
          <p:nvPr/>
        </p:nvSpPr>
        <p:spPr>
          <a:xfrm>
            <a:off x="424472" y="4143380"/>
            <a:ext cx="8719528" cy="500066"/>
          </a:xfrm>
          <a:prstGeom prst="flowChartDocumen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cumento 9"/>
          <p:cNvSpPr/>
          <p:nvPr/>
        </p:nvSpPr>
        <p:spPr>
          <a:xfrm>
            <a:off x="285720" y="4857760"/>
            <a:ext cx="8719528" cy="500066"/>
          </a:xfrm>
          <a:prstGeom prst="flowChartDocumen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ocumento 10"/>
          <p:cNvSpPr/>
          <p:nvPr/>
        </p:nvSpPr>
        <p:spPr>
          <a:xfrm>
            <a:off x="1928794" y="5572140"/>
            <a:ext cx="5214974" cy="500066"/>
          </a:xfrm>
          <a:prstGeom prst="flowChartDocumen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258763" y="1044308"/>
            <a:ext cx="8553450" cy="5816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803275" indent="-3540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500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Migliore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48C9D"/>
                </a:solidFill>
                <a:latin typeface="Verdana" pitchFamily="34" charset="0"/>
                <a:cs typeface="Arial" pitchFamily="34" charset="0"/>
              </a:rPr>
              <a:t>preparazione</a:t>
            </a:r>
            <a:r>
              <a:rPr lang="en-US" sz="2400" b="1" u="sng" dirty="0" smtClean="0">
                <a:solidFill>
                  <a:srgbClr val="F48C9D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48C9D"/>
                </a:solidFill>
                <a:latin typeface="Verdana" pitchFamily="34" charset="0"/>
                <a:cs typeface="Arial" pitchFamily="34" charset="0"/>
              </a:rPr>
              <a:t>linguistica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dei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partecipanti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alla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mobilità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Maggiore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supporto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partecipanti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da </a:t>
            </a:r>
            <a:r>
              <a:rPr lang="en-US" sz="2400" b="1" u="sng" dirty="0" err="1" smtClean="0">
                <a:solidFill>
                  <a:srgbClr val="7030A0"/>
                </a:solidFill>
                <a:latin typeface="Verdana" pitchFamily="34" charset="0"/>
                <a:cs typeface="Arial" pitchFamily="34" charset="0"/>
              </a:rPr>
              <a:t>contesti</a:t>
            </a:r>
            <a:r>
              <a:rPr lang="en-US" sz="2400" b="1" u="sng" dirty="0" smtClean="0">
                <a:solidFill>
                  <a:srgbClr val="7030A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  <a:latin typeface="Verdana" pitchFamily="34" charset="0"/>
                <a:cs typeface="Arial" pitchFamily="34" charset="0"/>
              </a:rPr>
              <a:t>socioeconomici</a:t>
            </a:r>
            <a:r>
              <a:rPr lang="en-US" sz="2400" b="1" u="sng" dirty="0" smtClean="0">
                <a:solidFill>
                  <a:srgbClr val="7030A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  <a:latin typeface="Verdana" pitchFamily="34" charset="0"/>
                <a:cs typeface="Arial" pitchFamily="34" charset="0"/>
              </a:rPr>
              <a:t>difficili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e </a:t>
            </a:r>
            <a:r>
              <a:rPr lang="en-US" sz="2400" b="1" u="sng" dirty="0" err="1" smtClean="0">
                <a:solidFill>
                  <a:srgbClr val="00B0F0"/>
                </a:solidFill>
                <a:latin typeface="Verdana" pitchFamily="34" charset="0"/>
                <a:cs typeface="Arial" pitchFamily="34" charset="0"/>
              </a:rPr>
              <a:t>gruppi</a:t>
            </a:r>
            <a:r>
              <a:rPr lang="en-US" sz="2400" b="1" u="sng" dirty="0" smtClean="0">
                <a:solidFill>
                  <a:srgbClr val="00B0F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B0F0"/>
                </a:solidFill>
                <a:latin typeface="Verdana" pitchFamily="34" charset="0"/>
                <a:cs typeface="Arial" pitchFamily="34" charset="0"/>
              </a:rPr>
              <a:t>svantaggiati</a:t>
            </a:r>
            <a:r>
              <a:rPr lang="en-US" sz="2400" b="1" u="sng" dirty="0" smtClean="0">
                <a:solidFill>
                  <a:srgbClr val="00B0F0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Maggiore </a:t>
            </a:r>
            <a:r>
              <a:rPr lang="en-US" sz="2400" b="1" u="sng" dirty="0" err="1" smtClean="0">
                <a:solidFill>
                  <a:srgbClr val="FF9933"/>
                </a:solidFill>
                <a:latin typeface="Verdana" pitchFamily="34" charset="0"/>
                <a:cs typeface="Arial" pitchFamily="34" charset="0"/>
              </a:rPr>
              <a:t>flessibilità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risposta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varie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esigenze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b="1" u="sng" dirty="0" err="1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Nuove</a:t>
            </a:r>
            <a:r>
              <a:rPr lang="en-US" sz="2400" b="1" u="sng" dirty="0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forme</a:t>
            </a:r>
            <a:r>
              <a:rPr lang="en-US" sz="2400" b="1" u="sng" dirty="0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 di </a:t>
            </a:r>
            <a:r>
              <a:rPr lang="en-US" sz="2400" b="1" u="sng" dirty="0" err="1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mobilità</a:t>
            </a:r>
            <a:r>
              <a:rPr lang="en-US" sz="2400" b="1" u="sng" dirty="0" smtClean="0">
                <a:solidFill>
                  <a:srgbClr val="92D05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fisica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virtuale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Miglior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utilizzo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CC0000"/>
                </a:solidFill>
                <a:latin typeface="Verdana" pitchFamily="34" charset="0"/>
                <a:cs typeface="Arial" pitchFamily="34" charset="0"/>
              </a:rPr>
              <a:t>ICT</a:t>
            </a:r>
            <a:endParaRPr lang="en-GB" sz="2400" b="1" u="sng" dirty="0" smtClean="0">
              <a:solidFill>
                <a:srgbClr val="CC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0688" y="71414"/>
            <a:ext cx="82296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 Bold" pitchFamily="34" charset="0"/>
              </a:defRPr>
            </a:lvl9pPr>
          </a:lstStyle>
          <a:p>
            <a:pPr>
              <a:defRPr/>
            </a:pPr>
            <a:r>
              <a:rPr lang="it-IT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Erasmus+ 2014-2020 </a:t>
            </a:r>
            <a:br>
              <a:rPr lang="it-IT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PUNTO </a:t>
            </a:r>
            <a:r>
              <a:rPr lang="it-IT" sz="32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FORZA: </a:t>
            </a:r>
            <a:r>
              <a:rPr lang="it-IT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Migliorare </a:t>
            </a:r>
            <a:r>
              <a:rPr lang="it-IT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l’accesso</a:t>
            </a:r>
            <a:endParaRPr lang="en-GB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2890" y="1071546"/>
            <a:ext cx="8458200" cy="1470025"/>
          </a:xfrm>
        </p:spPr>
        <p:txBody>
          <a:bodyPr/>
          <a:lstStyle/>
          <a:p>
            <a:r>
              <a:rPr lang="it-IT" dirty="0" smtClean="0"/>
              <a:t>4 milioni di persone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sz="2000" dirty="0" smtClean="0">
                <a:sym typeface="Wingdings" pitchFamily="2" charset="2"/>
              </a:rPr>
              <a:t>il doppio rispetto a prima</a:t>
            </a:r>
            <a:endParaRPr lang="it-IT" sz="2000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643998" cy="3786214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2.000.000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studenti istruzione superiore</a:t>
            </a:r>
          </a:p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650000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studenti in formazione professionale</a:t>
            </a:r>
          </a:p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200000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studente di master potranno beneficiare di un nuovo regime di prestito e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25000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borse di studio</a:t>
            </a:r>
          </a:p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500.000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giovani  partecipanti a scambi di giovani  </a:t>
            </a:r>
          </a:p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800.000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insegnanti, giovani lavoratori, e staff educativo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-357222" y="14285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CHI SI RIVOLGE?</a:t>
            </a: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DIAMO I NUMERI!</a:t>
            </a:r>
            <a:endParaRPr lang="it-I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3" descr="C:\Documents and Settings\RISVEGLIA MICHELA\Impostazioni locali\Temporary Internet Files\Content.IE5\66LNU3KC\MC90029555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5765" y="142852"/>
            <a:ext cx="1791077" cy="1608499"/>
          </a:xfrm>
          <a:prstGeom prst="rect">
            <a:avLst/>
          </a:prstGeom>
          <a:noFill/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A3D3C-763B-4F83-B140-08469178DC5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14"/>
            <a:ext cx="7772400" cy="15716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</a:t>
            </a:r>
            <a:r>
              <a:rPr lang="en-GB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destinazioni</a:t>
            </a:r>
            <a:r>
              <a:rPr lang="en-GB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GB" sz="36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eleggibili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partecipanti</a:t>
            </a:r>
            <a:endParaRPr lang="en-GB" sz="36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D6172-F0EB-48B2-95EF-E4100956961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75781" name="Immagine 14"/>
          <p:cNvPicPr>
            <a:picLocks noChangeAspect="1" noChangeArrowheads="1"/>
          </p:cNvPicPr>
          <p:nvPr/>
        </p:nvPicPr>
        <p:blipFill>
          <a:blip r:embed="rId2" cstate="print"/>
          <a:srcRect l="25826" t="29071" r="25420" b="40321"/>
          <a:stretch>
            <a:fillRect/>
          </a:stretch>
        </p:blipFill>
        <p:spPr bwMode="auto">
          <a:xfrm>
            <a:off x="468313" y="1844675"/>
            <a:ext cx="806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07" name="Group 11"/>
          <p:cNvGrpSpPr>
            <a:grpSpLocks noChangeAspect="1"/>
          </p:cNvGrpSpPr>
          <p:nvPr/>
        </p:nvGrpSpPr>
        <p:grpSpPr bwMode="auto">
          <a:xfrm>
            <a:off x="357188" y="357188"/>
            <a:ext cx="1336675" cy="1820862"/>
            <a:chOff x="225" y="225"/>
            <a:chExt cx="842" cy="1147"/>
          </a:xfrm>
        </p:grpSpPr>
        <p:sp>
          <p:nvSpPr>
            <p:cNvPr id="8090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5" y="225"/>
              <a:ext cx="84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08" name="Freeform 12"/>
            <p:cNvSpPr>
              <a:spLocks/>
            </p:cNvSpPr>
            <p:nvPr/>
          </p:nvSpPr>
          <p:spPr bwMode="auto">
            <a:xfrm>
              <a:off x="228" y="1185"/>
              <a:ext cx="834" cy="186"/>
            </a:xfrm>
            <a:custGeom>
              <a:avLst/>
              <a:gdLst/>
              <a:ahLst/>
              <a:cxnLst>
                <a:cxn ang="0">
                  <a:pos x="135" y="87"/>
                </a:cxn>
                <a:cxn ang="0">
                  <a:pos x="53" y="136"/>
                </a:cxn>
                <a:cxn ang="0">
                  <a:pos x="1" y="209"/>
                </a:cxn>
                <a:cxn ang="0">
                  <a:pos x="6" y="260"/>
                </a:cxn>
                <a:cxn ang="0">
                  <a:pos x="43" y="305"/>
                </a:cxn>
                <a:cxn ang="0">
                  <a:pos x="103" y="335"/>
                </a:cxn>
                <a:cxn ang="0">
                  <a:pos x="143" y="349"/>
                </a:cxn>
                <a:cxn ang="0">
                  <a:pos x="194" y="360"/>
                </a:cxn>
                <a:cxn ang="0">
                  <a:pos x="239" y="367"/>
                </a:cxn>
                <a:cxn ang="0">
                  <a:pos x="283" y="368"/>
                </a:cxn>
                <a:cxn ang="0">
                  <a:pos x="333" y="367"/>
                </a:cxn>
                <a:cxn ang="0">
                  <a:pos x="383" y="363"/>
                </a:cxn>
                <a:cxn ang="0">
                  <a:pos x="436" y="353"/>
                </a:cxn>
                <a:cxn ang="0">
                  <a:pos x="492" y="341"/>
                </a:cxn>
                <a:cxn ang="0">
                  <a:pos x="544" y="330"/>
                </a:cxn>
                <a:cxn ang="0">
                  <a:pos x="589" y="322"/>
                </a:cxn>
                <a:cxn ang="0">
                  <a:pos x="628" y="318"/>
                </a:cxn>
                <a:cxn ang="0">
                  <a:pos x="662" y="315"/>
                </a:cxn>
                <a:cxn ang="0">
                  <a:pos x="693" y="315"/>
                </a:cxn>
                <a:cxn ang="0">
                  <a:pos x="732" y="319"/>
                </a:cxn>
                <a:cxn ang="0">
                  <a:pos x="768" y="325"/>
                </a:cxn>
                <a:cxn ang="0">
                  <a:pos x="803" y="333"/>
                </a:cxn>
                <a:cxn ang="0">
                  <a:pos x="842" y="341"/>
                </a:cxn>
                <a:cxn ang="0">
                  <a:pos x="885" y="350"/>
                </a:cxn>
                <a:cxn ang="0">
                  <a:pos x="924" y="356"/>
                </a:cxn>
                <a:cxn ang="0">
                  <a:pos x="958" y="361"/>
                </a:cxn>
                <a:cxn ang="0">
                  <a:pos x="989" y="365"/>
                </a:cxn>
                <a:cxn ang="0">
                  <a:pos x="1041" y="370"/>
                </a:cxn>
                <a:cxn ang="0">
                  <a:pos x="1089" y="372"/>
                </a:cxn>
                <a:cxn ang="0">
                  <a:pos x="1132" y="371"/>
                </a:cxn>
                <a:cxn ang="0">
                  <a:pos x="1170" y="367"/>
                </a:cxn>
                <a:cxn ang="0">
                  <a:pos x="1204" y="360"/>
                </a:cxn>
                <a:cxn ang="0">
                  <a:pos x="1254" y="345"/>
                </a:cxn>
                <a:cxn ang="0">
                  <a:pos x="1308" y="318"/>
                </a:cxn>
                <a:cxn ang="0">
                  <a:pos x="1359" y="280"/>
                </a:cxn>
                <a:cxn ang="0">
                  <a:pos x="1367" y="224"/>
                </a:cxn>
                <a:cxn ang="0">
                  <a:pos x="1332" y="178"/>
                </a:cxn>
                <a:cxn ang="0">
                  <a:pos x="1354" y="148"/>
                </a:cxn>
                <a:cxn ang="0">
                  <a:pos x="1387" y="136"/>
                </a:cxn>
                <a:cxn ang="0">
                  <a:pos x="1422" y="125"/>
                </a:cxn>
                <a:cxn ang="0">
                  <a:pos x="1459" y="118"/>
                </a:cxn>
                <a:cxn ang="0">
                  <a:pos x="1498" y="111"/>
                </a:cxn>
                <a:cxn ang="0">
                  <a:pos x="1535" y="106"/>
                </a:cxn>
                <a:cxn ang="0">
                  <a:pos x="1603" y="88"/>
                </a:cxn>
                <a:cxn ang="0">
                  <a:pos x="1652" y="60"/>
                </a:cxn>
                <a:cxn ang="0">
                  <a:pos x="1664" y="25"/>
                </a:cxn>
                <a:cxn ang="0">
                  <a:pos x="1609" y="15"/>
                </a:cxn>
                <a:cxn ang="0">
                  <a:pos x="1496" y="8"/>
                </a:cxn>
                <a:cxn ang="0">
                  <a:pos x="1340" y="2"/>
                </a:cxn>
                <a:cxn ang="0">
                  <a:pos x="1154" y="0"/>
                </a:cxn>
                <a:cxn ang="0">
                  <a:pos x="952" y="1"/>
                </a:cxn>
                <a:cxn ang="0">
                  <a:pos x="748" y="4"/>
                </a:cxn>
                <a:cxn ang="0">
                  <a:pos x="555" y="11"/>
                </a:cxn>
                <a:cxn ang="0">
                  <a:pos x="387" y="22"/>
                </a:cxn>
                <a:cxn ang="0">
                  <a:pos x="259" y="35"/>
                </a:cxn>
                <a:cxn ang="0">
                  <a:pos x="184" y="53"/>
                </a:cxn>
              </a:cxnLst>
              <a:rect l="0" t="0" r="r" b="b"/>
              <a:pathLst>
                <a:path w="1668" h="372">
                  <a:moveTo>
                    <a:pt x="174" y="60"/>
                  </a:moveTo>
                  <a:lnTo>
                    <a:pt x="157" y="73"/>
                  </a:lnTo>
                  <a:lnTo>
                    <a:pt x="135" y="87"/>
                  </a:lnTo>
                  <a:lnTo>
                    <a:pt x="108" y="101"/>
                  </a:lnTo>
                  <a:lnTo>
                    <a:pt x="79" y="117"/>
                  </a:lnTo>
                  <a:lnTo>
                    <a:pt x="53" y="136"/>
                  </a:lnTo>
                  <a:lnTo>
                    <a:pt x="29" y="158"/>
                  </a:lnTo>
                  <a:lnTo>
                    <a:pt x="11" y="182"/>
                  </a:lnTo>
                  <a:lnTo>
                    <a:pt x="1" y="209"/>
                  </a:lnTo>
                  <a:lnTo>
                    <a:pt x="0" y="227"/>
                  </a:lnTo>
                  <a:lnTo>
                    <a:pt x="1" y="243"/>
                  </a:lnTo>
                  <a:lnTo>
                    <a:pt x="6" y="260"/>
                  </a:lnTo>
                  <a:lnTo>
                    <a:pt x="14" y="275"/>
                  </a:lnTo>
                  <a:lnTo>
                    <a:pt x="26" y="290"/>
                  </a:lnTo>
                  <a:lnTo>
                    <a:pt x="43" y="305"/>
                  </a:lnTo>
                  <a:lnTo>
                    <a:pt x="64" y="318"/>
                  </a:lnTo>
                  <a:lnTo>
                    <a:pt x="91" y="330"/>
                  </a:lnTo>
                  <a:lnTo>
                    <a:pt x="103" y="335"/>
                  </a:lnTo>
                  <a:lnTo>
                    <a:pt x="115" y="340"/>
                  </a:lnTo>
                  <a:lnTo>
                    <a:pt x="129" y="344"/>
                  </a:lnTo>
                  <a:lnTo>
                    <a:pt x="143" y="349"/>
                  </a:lnTo>
                  <a:lnTo>
                    <a:pt x="159" y="353"/>
                  </a:lnTo>
                  <a:lnTo>
                    <a:pt x="175" y="357"/>
                  </a:lnTo>
                  <a:lnTo>
                    <a:pt x="194" y="360"/>
                  </a:lnTo>
                  <a:lnTo>
                    <a:pt x="212" y="364"/>
                  </a:lnTo>
                  <a:lnTo>
                    <a:pt x="225" y="365"/>
                  </a:lnTo>
                  <a:lnTo>
                    <a:pt x="239" y="367"/>
                  </a:lnTo>
                  <a:lnTo>
                    <a:pt x="253" y="367"/>
                  </a:lnTo>
                  <a:lnTo>
                    <a:pt x="268" y="368"/>
                  </a:lnTo>
                  <a:lnTo>
                    <a:pt x="283" y="368"/>
                  </a:lnTo>
                  <a:lnTo>
                    <a:pt x="300" y="368"/>
                  </a:lnTo>
                  <a:lnTo>
                    <a:pt x="316" y="368"/>
                  </a:lnTo>
                  <a:lnTo>
                    <a:pt x="333" y="367"/>
                  </a:lnTo>
                  <a:lnTo>
                    <a:pt x="349" y="366"/>
                  </a:lnTo>
                  <a:lnTo>
                    <a:pt x="365" y="365"/>
                  </a:lnTo>
                  <a:lnTo>
                    <a:pt x="383" y="363"/>
                  </a:lnTo>
                  <a:lnTo>
                    <a:pt x="400" y="360"/>
                  </a:lnTo>
                  <a:lnTo>
                    <a:pt x="417" y="357"/>
                  </a:lnTo>
                  <a:lnTo>
                    <a:pt x="436" y="353"/>
                  </a:lnTo>
                  <a:lnTo>
                    <a:pt x="454" y="350"/>
                  </a:lnTo>
                  <a:lnTo>
                    <a:pt x="474" y="345"/>
                  </a:lnTo>
                  <a:lnTo>
                    <a:pt x="492" y="341"/>
                  </a:lnTo>
                  <a:lnTo>
                    <a:pt x="511" y="337"/>
                  </a:lnTo>
                  <a:lnTo>
                    <a:pt x="528" y="334"/>
                  </a:lnTo>
                  <a:lnTo>
                    <a:pt x="544" y="330"/>
                  </a:lnTo>
                  <a:lnTo>
                    <a:pt x="559" y="327"/>
                  </a:lnTo>
                  <a:lnTo>
                    <a:pt x="574" y="325"/>
                  </a:lnTo>
                  <a:lnTo>
                    <a:pt x="589" y="322"/>
                  </a:lnTo>
                  <a:lnTo>
                    <a:pt x="603" y="320"/>
                  </a:lnTo>
                  <a:lnTo>
                    <a:pt x="615" y="319"/>
                  </a:lnTo>
                  <a:lnTo>
                    <a:pt x="628" y="318"/>
                  </a:lnTo>
                  <a:lnTo>
                    <a:pt x="640" y="317"/>
                  </a:lnTo>
                  <a:lnTo>
                    <a:pt x="651" y="315"/>
                  </a:lnTo>
                  <a:lnTo>
                    <a:pt x="662" y="315"/>
                  </a:lnTo>
                  <a:lnTo>
                    <a:pt x="673" y="315"/>
                  </a:lnTo>
                  <a:lnTo>
                    <a:pt x="682" y="315"/>
                  </a:lnTo>
                  <a:lnTo>
                    <a:pt x="693" y="315"/>
                  </a:lnTo>
                  <a:lnTo>
                    <a:pt x="706" y="317"/>
                  </a:lnTo>
                  <a:lnTo>
                    <a:pt x="719" y="318"/>
                  </a:lnTo>
                  <a:lnTo>
                    <a:pt x="732" y="319"/>
                  </a:lnTo>
                  <a:lnTo>
                    <a:pt x="743" y="321"/>
                  </a:lnTo>
                  <a:lnTo>
                    <a:pt x="756" y="322"/>
                  </a:lnTo>
                  <a:lnTo>
                    <a:pt x="768" y="325"/>
                  </a:lnTo>
                  <a:lnTo>
                    <a:pt x="779" y="327"/>
                  </a:lnTo>
                  <a:lnTo>
                    <a:pt x="792" y="330"/>
                  </a:lnTo>
                  <a:lnTo>
                    <a:pt x="803" y="333"/>
                  </a:lnTo>
                  <a:lnTo>
                    <a:pt x="816" y="335"/>
                  </a:lnTo>
                  <a:lnTo>
                    <a:pt x="829" y="338"/>
                  </a:lnTo>
                  <a:lnTo>
                    <a:pt x="842" y="341"/>
                  </a:lnTo>
                  <a:lnTo>
                    <a:pt x="855" y="344"/>
                  </a:lnTo>
                  <a:lnTo>
                    <a:pt x="870" y="346"/>
                  </a:lnTo>
                  <a:lnTo>
                    <a:pt x="885" y="350"/>
                  </a:lnTo>
                  <a:lnTo>
                    <a:pt x="901" y="352"/>
                  </a:lnTo>
                  <a:lnTo>
                    <a:pt x="913" y="355"/>
                  </a:lnTo>
                  <a:lnTo>
                    <a:pt x="924" y="356"/>
                  </a:lnTo>
                  <a:lnTo>
                    <a:pt x="936" y="358"/>
                  </a:lnTo>
                  <a:lnTo>
                    <a:pt x="946" y="359"/>
                  </a:lnTo>
                  <a:lnTo>
                    <a:pt x="958" y="361"/>
                  </a:lnTo>
                  <a:lnTo>
                    <a:pt x="968" y="363"/>
                  </a:lnTo>
                  <a:lnTo>
                    <a:pt x="979" y="364"/>
                  </a:lnTo>
                  <a:lnTo>
                    <a:pt x="989" y="365"/>
                  </a:lnTo>
                  <a:lnTo>
                    <a:pt x="1007" y="367"/>
                  </a:lnTo>
                  <a:lnTo>
                    <a:pt x="1025" y="368"/>
                  </a:lnTo>
                  <a:lnTo>
                    <a:pt x="1041" y="370"/>
                  </a:lnTo>
                  <a:lnTo>
                    <a:pt x="1058" y="371"/>
                  </a:lnTo>
                  <a:lnTo>
                    <a:pt x="1073" y="372"/>
                  </a:lnTo>
                  <a:lnTo>
                    <a:pt x="1089" y="372"/>
                  </a:lnTo>
                  <a:lnTo>
                    <a:pt x="1104" y="372"/>
                  </a:lnTo>
                  <a:lnTo>
                    <a:pt x="1119" y="372"/>
                  </a:lnTo>
                  <a:lnTo>
                    <a:pt x="1132" y="371"/>
                  </a:lnTo>
                  <a:lnTo>
                    <a:pt x="1146" y="370"/>
                  </a:lnTo>
                  <a:lnTo>
                    <a:pt x="1158" y="368"/>
                  </a:lnTo>
                  <a:lnTo>
                    <a:pt x="1170" y="367"/>
                  </a:lnTo>
                  <a:lnTo>
                    <a:pt x="1183" y="365"/>
                  </a:lnTo>
                  <a:lnTo>
                    <a:pt x="1194" y="364"/>
                  </a:lnTo>
                  <a:lnTo>
                    <a:pt x="1204" y="360"/>
                  </a:lnTo>
                  <a:lnTo>
                    <a:pt x="1216" y="358"/>
                  </a:lnTo>
                  <a:lnTo>
                    <a:pt x="1236" y="352"/>
                  </a:lnTo>
                  <a:lnTo>
                    <a:pt x="1254" y="345"/>
                  </a:lnTo>
                  <a:lnTo>
                    <a:pt x="1272" y="336"/>
                  </a:lnTo>
                  <a:lnTo>
                    <a:pt x="1291" y="327"/>
                  </a:lnTo>
                  <a:lnTo>
                    <a:pt x="1308" y="318"/>
                  </a:lnTo>
                  <a:lnTo>
                    <a:pt x="1325" y="306"/>
                  </a:lnTo>
                  <a:lnTo>
                    <a:pt x="1343" y="293"/>
                  </a:lnTo>
                  <a:lnTo>
                    <a:pt x="1359" y="280"/>
                  </a:lnTo>
                  <a:lnTo>
                    <a:pt x="1373" y="260"/>
                  </a:lnTo>
                  <a:lnTo>
                    <a:pt x="1374" y="242"/>
                  </a:lnTo>
                  <a:lnTo>
                    <a:pt x="1367" y="224"/>
                  </a:lnTo>
                  <a:lnTo>
                    <a:pt x="1354" y="208"/>
                  </a:lnTo>
                  <a:lnTo>
                    <a:pt x="1342" y="193"/>
                  </a:lnTo>
                  <a:lnTo>
                    <a:pt x="1332" y="178"/>
                  </a:lnTo>
                  <a:lnTo>
                    <a:pt x="1331" y="166"/>
                  </a:lnTo>
                  <a:lnTo>
                    <a:pt x="1344" y="154"/>
                  </a:lnTo>
                  <a:lnTo>
                    <a:pt x="1354" y="148"/>
                  </a:lnTo>
                  <a:lnTo>
                    <a:pt x="1363" y="144"/>
                  </a:lnTo>
                  <a:lnTo>
                    <a:pt x="1375" y="139"/>
                  </a:lnTo>
                  <a:lnTo>
                    <a:pt x="1387" y="136"/>
                  </a:lnTo>
                  <a:lnTo>
                    <a:pt x="1398" y="132"/>
                  </a:lnTo>
                  <a:lnTo>
                    <a:pt x="1410" y="129"/>
                  </a:lnTo>
                  <a:lnTo>
                    <a:pt x="1422" y="125"/>
                  </a:lnTo>
                  <a:lnTo>
                    <a:pt x="1435" y="123"/>
                  </a:lnTo>
                  <a:lnTo>
                    <a:pt x="1446" y="121"/>
                  </a:lnTo>
                  <a:lnTo>
                    <a:pt x="1459" y="118"/>
                  </a:lnTo>
                  <a:lnTo>
                    <a:pt x="1473" y="116"/>
                  </a:lnTo>
                  <a:lnTo>
                    <a:pt x="1486" y="114"/>
                  </a:lnTo>
                  <a:lnTo>
                    <a:pt x="1498" y="111"/>
                  </a:lnTo>
                  <a:lnTo>
                    <a:pt x="1511" y="110"/>
                  </a:lnTo>
                  <a:lnTo>
                    <a:pt x="1523" y="108"/>
                  </a:lnTo>
                  <a:lnTo>
                    <a:pt x="1535" y="106"/>
                  </a:lnTo>
                  <a:lnTo>
                    <a:pt x="1559" y="101"/>
                  </a:lnTo>
                  <a:lnTo>
                    <a:pt x="1582" y="95"/>
                  </a:lnTo>
                  <a:lnTo>
                    <a:pt x="1603" y="88"/>
                  </a:lnTo>
                  <a:lnTo>
                    <a:pt x="1622" y="80"/>
                  </a:lnTo>
                  <a:lnTo>
                    <a:pt x="1638" y="71"/>
                  </a:lnTo>
                  <a:lnTo>
                    <a:pt x="1652" y="60"/>
                  </a:lnTo>
                  <a:lnTo>
                    <a:pt x="1662" y="45"/>
                  </a:lnTo>
                  <a:lnTo>
                    <a:pt x="1668" y="28"/>
                  </a:lnTo>
                  <a:lnTo>
                    <a:pt x="1664" y="25"/>
                  </a:lnTo>
                  <a:lnTo>
                    <a:pt x="1653" y="22"/>
                  </a:lnTo>
                  <a:lnTo>
                    <a:pt x="1634" y="18"/>
                  </a:lnTo>
                  <a:lnTo>
                    <a:pt x="1609" y="15"/>
                  </a:lnTo>
                  <a:lnTo>
                    <a:pt x="1578" y="12"/>
                  </a:lnTo>
                  <a:lnTo>
                    <a:pt x="1540" y="10"/>
                  </a:lnTo>
                  <a:lnTo>
                    <a:pt x="1496" y="8"/>
                  </a:lnTo>
                  <a:lnTo>
                    <a:pt x="1449" y="5"/>
                  </a:lnTo>
                  <a:lnTo>
                    <a:pt x="1397" y="3"/>
                  </a:lnTo>
                  <a:lnTo>
                    <a:pt x="1340" y="2"/>
                  </a:lnTo>
                  <a:lnTo>
                    <a:pt x="1280" y="1"/>
                  </a:lnTo>
                  <a:lnTo>
                    <a:pt x="1218" y="1"/>
                  </a:lnTo>
                  <a:lnTo>
                    <a:pt x="1154" y="0"/>
                  </a:lnTo>
                  <a:lnTo>
                    <a:pt x="1088" y="0"/>
                  </a:lnTo>
                  <a:lnTo>
                    <a:pt x="1020" y="0"/>
                  </a:lnTo>
                  <a:lnTo>
                    <a:pt x="952" y="1"/>
                  </a:lnTo>
                  <a:lnTo>
                    <a:pt x="884" y="1"/>
                  </a:lnTo>
                  <a:lnTo>
                    <a:pt x="815" y="2"/>
                  </a:lnTo>
                  <a:lnTo>
                    <a:pt x="748" y="4"/>
                  </a:lnTo>
                  <a:lnTo>
                    <a:pt x="681" y="5"/>
                  </a:lnTo>
                  <a:lnTo>
                    <a:pt x="617" y="8"/>
                  </a:lnTo>
                  <a:lnTo>
                    <a:pt x="555" y="11"/>
                  </a:lnTo>
                  <a:lnTo>
                    <a:pt x="496" y="14"/>
                  </a:lnTo>
                  <a:lnTo>
                    <a:pt x="440" y="17"/>
                  </a:lnTo>
                  <a:lnTo>
                    <a:pt x="387" y="22"/>
                  </a:lnTo>
                  <a:lnTo>
                    <a:pt x="340" y="25"/>
                  </a:lnTo>
                  <a:lnTo>
                    <a:pt x="297" y="30"/>
                  </a:lnTo>
                  <a:lnTo>
                    <a:pt x="259" y="35"/>
                  </a:lnTo>
                  <a:lnTo>
                    <a:pt x="228" y="40"/>
                  </a:lnTo>
                  <a:lnTo>
                    <a:pt x="203" y="47"/>
                  </a:lnTo>
                  <a:lnTo>
                    <a:pt x="184" y="53"/>
                  </a:lnTo>
                  <a:lnTo>
                    <a:pt x="174" y="60"/>
                  </a:lnTo>
                  <a:close/>
                </a:path>
              </a:pathLst>
            </a:custGeom>
            <a:solidFill>
              <a:srgbClr val="D8E0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09" name="Freeform 13"/>
            <p:cNvSpPr>
              <a:spLocks/>
            </p:cNvSpPr>
            <p:nvPr/>
          </p:nvSpPr>
          <p:spPr bwMode="auto">
            <a:xfrm>
              <a:off x="810" y="1166"/>
              <a:ext cx="164" cy="1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17" y="75"/>
                </a:cxn>
                <a:cxn ang="0">
                  <a:pos x="177" y="30"/>
                </a:cxn>
                <a:cxn ang="0">
                  <a:pos x="180" y="30"/>
                </a:cxn>
                <a:cxn ang="0">
                  <a:pos x="185" y="30"/>
                </a:cxn>
                <a:cxn ang="0">
                  <a:pos x="195" y="30"/>
                </a:cxn>
                <a:cxn ang="0">
                  <a:pos x="205" y="28"/>
                </a:cxn>
                <a:cxn ang="0">
                  <a:pos x="215" y="28"/>
                </a:cxn>
                <a:cxn ang="0">
                  <a:pos x="227" y="26"/>
                </a:cxn>
                <a:cxn ang="0">
                  <a:pos x="236" y="25"/>
                </a:cxn>
                <a:cxn ang="0">
                  <a:pos x="243" y="23"/>
                </a:cxn>
                <a:cxn ang="0">
                  <a:pos x="249" y="19"/>
                </a:cxn>
                <a:cxn ang="0">
                  <a:pos x="257" y="16"/>
                </a:cxn>
                <a:cxn ang="0">
                  <a:pos x="264" y="11"/>
                </a:cxn>
                <a:cxn ang="0">
                  <a:pos x="273" y="7"/>
                </a:cxn>
                <a:cxn ang="0">
                  <a:pos x="281" y="3"/>
                </a:cxn>
                <a:cxn ang="0">
                  <a:pos x="288" y="1"/>
                </a:cxn>
                <a:cxn ang="0">
                  <a:pos x="296" y="0"/>
                </a:cxn>
                <a:cxn ang="0">
                  <a:pos x="302" y="1"/>
                </a:cxn>
                <a:cxn ang="0">
                  <a:pos x="312" y="5"/>
                </a:cxn>
                <a:cxn ang="0">
                  <a:pos x="322" y="12"/>
                </a:cxn>
                <a:cxn ang="0">
                  <a:pos x="327" y="22"/>
                </a:cxn>
                <a:cxn ang="0">
                  <a:pos x="328" y="30"/>
                </a:cxn>
                <a:cxn ang="0">
                  <a:pos x="324" y="46"/>
                </a:cxn>
                <a:cxn ang="0">
                  <a:pos x="318" y="60"/>
                </a:cxn>
                <a:cxn ang="0">
                  <a:pos x="311" y="71"/>
                </a:cxn>
                <a:cxn ang="0">
                  <a:pos x="304" y="81"/>
                </a:cxn>
                <a:cxn ang="0">
                  <a:pos x="297" y="90"/>
                </a:cxn>
                <a:cxn ang="0">
                  <a:pos x="290" y="96"/>
                </a:cxn>
                <a:cxn ang="0">
                  <a:pos x="285" y="102"/>
                </a:cxn>
                <a:cxn ang="0">
                  <a:pos x="280" y="107"/>
                </a:cxn>
                <a:cxn ang="0">
                  <a:pos x="265" y="121"/>
                </a:cxn>
                <a:cxn ang="0">
                  <a:pos x="248" y="131"/>
                </a:cxn>
                <a:cxn ang="0">
                  <a:pos x="230" y="137"/>
                </a:cxn>
                <a:cxn ang="0">
                  <a:pos x="213" y="140"/>
                </a:cxn>
                <a:cxn ang="0">
                  <a:pos x="197" y="141"/>
                </a:cxn>
                <a:cxn ang="0">
                  <a:pos x="184" y="141"/>
                </a:cxn>
                <a:cxn ang="0">
                  <a:pos x="176" y="140"/>
                </a:cxn>
                <a:cxn ang="0">
                  <a:pos x="173" y="140"/>
                </a:cxn>
                <a:cxn ang="0">
                  <a:pos x="172" y="141"/>
                </a:cxn>
                <a:cxn ang="0">
                  <a:pos x="167" y="143"/>
                </a:cxn>
                <a:cxn ang="0">
                  <a:pos x="160" y="146"/>
                </a:cxn>
                <a:cxn ang="0">
                  <a:pos x="153" y="149"/>
                </a:cxn>
                <a:cxn ang="0">
                  <a:pos x="144" y="155"/>
                </a:cxn>
                <a:cxn ang="0">
                  <a:pos x="136" y="161"/>
                </a:cxn>
                <a:cxn ang="0">
                  <a:pos x="128" y="167"/>
                </a:cxn>
                <a:cxn ang="0">
                  <a:pos x="122" y="174"/>
                </a:cxn>
                <a:cxn ang="0">
                  <a:pos x="115" y="181"/>
                </a:cxn>
                <a:cxn ang="0">
                  <a:pos x="108" y="185"/>
                </a:cxn>
                <a:cxn ang="0">
                  <a:pos x="99" y="190"/>
                </a:cxn>
                <a:cxn ang="0">
                  <a:pos x="91" y="193"/>
                </a:cxn>
                <a:cxn ang="0">
                  <a:pos x="82" y="196"/>
                </a:cxn>
                <a:cxn ang="0">
                  <a:pos x="73" y="198"/>
                </a:cxn>
                <a:cxn ang="0">
                  <a:pos x="66" y="199"/>
                </a:cxn>
                <a:cxn ang="0">
                  <a:pos x="59" y="199"/>
                </a:cxn>
                <a:cxn ang="0">
                  <a:pos x="38" y="197"/>
                </a:cxn>
                <a:cxn ang="0">
                  <a:pos x="23" y="190"/>
                </a:cxn>
                <a:cxn ang="0">
                  <a:pos x="13" y="181"/>
                </a:cxn>
                <a:cxn ang="0">
                  <a:pos x="6" y="169"/>
                </a:cxn>
                <a:cxn ang="0">
                  <a:pos x="2" y="159"/>
                </a:cxn>
                <a:cxn ang="0">
                  <a:pos x="0" y="149"/>
                </a:cxn>
                <a:cxn ang="0">
                  <a:pos x="0" y="143"/>
                </a:cxn>
                <a:cxn ang="0">
                  <a:pos x="0" y="140"/>
                </a:cxn>
              </a:cxnLst>
              <a:rect l="0" t="0" r="r" b="b"/>
              <a:pathLst>
                <a:path w="328" h="199">
                  <a:moveTo>
                    <a:pt x="0" y="140"/>
                  </a:moveTo>
                  <a:lnTo>
                    <a:pt x="117" y="75"/>
                  </a:lnTo>
                  <a:lnTo>
                    <a:pt x="177" y="30"/>
                  </a:lnTo>
                  <a:lnTo>
                    <a:pt x="180" y="30"/>
                  </a:lnTo>
                  <a:lnTo>
                    <a:pt x="185" y="30"/>
                  </a:lnTo>
                  <a:lnTo>
                    <a:pt x="195" y="30"/>
                  </a:lnTo>
                  <a:lnTo>
                    <a:pt x="205" y="28"/>
                  </a:lnTo>
                  <a:lnTo>
                    <a:pt x="215" y="28"/>
                  </a:lnTo>
                  <a:lnTo>
                    <a:pt x="227" y="26"/>
                  </a:lnTo>
                  <a:lnTo>
                    <a:pt x="236" y="25"/>
                  </a:lnTo>
                  <a:lnTo>
                    <a:pt x="243" y="23"/>
                  </a:lnTo>
                  <a:lnTo>
                    <a:pt x="249" y="19"/>
                  </a:lnTo>
                  <a:lnTo>
                    <a:pt x="257" y="16"/>
                  </a:lnTo>
                  <a:lnTo>
                    <a:pt x="264" y="11"/>
                  </a:lnTo>
                  <a:lnTo>
                    <a:pt x="273" y="7"/>
                  </a:lnTo>
                  <a:lnTo>
                    <a:pt x="281" y="3"/>
                  </a:lnTo>
                  <a:lnTo>
                    <a:pt x="288" y="1"/>
                  </a:lnTo>
                  <a:lnTo>
                    <a:pt x="296" y="0"/>
                  </a:lnTo>
                  <a:lnTo>
                    <a:pt x="302" y="1"/>
                  </a:lnTo>
                  <a:lnTo>
                    <a:pt x="312" y="5"/>
                  </a:lnTo>
                  <a:lnTo>
                    <a:pt x="322" y="12"/>
                  </a:lnTo>
                  <a:lnTo>
                    <a:pt x="327" y="22"/>
                  </a:lnTo>
                  <a:lnTo>
                    <a:pt x="328" y="30"/>
                  </a:lnTo>
                  <a:lnTo>
                    <a:pt x="324" y="46"/>
                  </a:lnTo>
                  <a:lnTo>
                    <a:pt x="318" y="60"/>
                  </a:lnTo>
                  <a:lnTo>
                    <a:pt x="311" y="71"/>
                  </a:lnTo>
                  <a:lnTo>
                    <a:pt x="304" y="81"/>
                  </a:lnTo>
                  <a:lnTo>
                    <a:pt x="297" y="90"/>
                  </a:lnTo>
                  <a:lnTo>
                    <a:pt x="290" y="96"/>
                  </a:lnTo>
                  <a:lnTo>
                    <a:pt x="285" y="102"/>
                  </a:lnTo>
                  <a:lnTo>
                    <a:pt x="280" y="107"/>
                  </a:lnTo>
                  <a:lnTo>
                    <a:pt x="265" y="121"/>
                  </a:lnTo>
                  <a:lnTo>
                    <a:pt x="248" y="131"/>
                  </a:lnTo>
                  <a:lnTo>
                    <a:pt x="230" y="137"/>
                  </a:lnTo>
                  <a:lnTo>
                    <a:pt x="213" y="140"/>
                  </a:lnTo>
                  <a:lnTo>
                    <a:pt x="197" y="141"/>
                  </a:lnTo>
                  <a:lnTo>
                    <a:pt x="184" y="141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2" y="141"/>
                  </a:lnTo>
                  <a:lnTo>
                    <a:pt x="167" y="143"/>
                  </a:lnTo>
                  <a:lnTo>
                    <a:pt x="160" y="146"/>
                  </a:lnTo>
                  <a:lnTo>
                    <a:pt x="153" y="149"/>
                  </a:lnTo>
                  <a:lnTo>
                    <a:pt x="144" y="155"/>
                  </a:lnTo>
                  <a:lnTo>
                    <a:pt x="136" y="161"/>
                  </a:lnTo>
                  <a:lnTo>
                    <a:pt x="128" y="167"/>
                  </a:lnTo>
                  <a:lnTo>
                    <a:pt x="122" y="174"/>
                  </a:lnTo>
                  <a:lnTo>
                    <a:pt x="115" y="181"/>
                  </a:lnTo>
                  <a:lnTo>
                    <a:pt x="108" y="185"/>
                  </a:lnTo>
                  <a:lnTo>
                    <a:pt x="99" y="190"/>
                  </a:lnTo>
                  <a:lnTo>
                    <a:pt x="91" y="193"/>
                  </a:lnTo>
                  <a:lnTo>
                    <a:pt x="82" y="196"/>
                  </a:lnTo>
                  <a:lnTo>
                    <a:pt x="73" y="198"/>
                  </a:lnTo>
                  <a:lnTo>
                    <a:pt x="66" y="199"/>
                  </a:lnTo>
                  <a:lnTo>
                    <a:pt x="59" y="199"/>
                  </a:lnTo>
                  <a:lnTo>
                    <a:pt x="38" y="197"/>
                  </a:lnTo>
                  <a:lnTo>
                    <a:pt x="23" y="190"/>
                  </a:lnTo>
                  <a:lnTo>
                    <a:pt x="13" y="181"/>
                  </a:lnTo>
                  <a:lnTo>
                    <a:pt x="6" y="169"/>
                  </a:lnTo>
                  <a:lnTo>
                    <a:pt x="2" y="159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auto">
            <a:xfrm>
              <a:off x="381" y="480"/>
              <a:ext cx="261" cy="545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29" y="1"/>
                </a:cxn>
                <a:cxn ang="0">
                  <a:pos x="415" y="4"/>
                </a:cxn>
                <a:cxn ang="0">
                  <a:pos x="393" y="8"/>
                </a:cxn>
                <a:cxn ang="0">
                  <a:pos x="368" y="14"/>
                </a:cxn>
                <a:cxn ang="0">
                  <a:pos x="340" y="22"/>
                </a:cxn>
                <a:cxn ang="0">
                  <a:pos x="314" y="30"/>
                </a:cxn>
                <a:cxn ang="0">
                  <a:pos x="291" y="39"/>
                </a:cxn>
                <a:cxn ang="0">
                  <a:pos x="273" y="49"/>
                </a:cxn>
                <a:cxn ang="0">
                  <a:pos x="261" y="57"/>
                </a:cxn>
                <a:cxn ang="0">
                  <a:pos x="248" y="65"/>
                </a:cxn>
                <a:cxn ang="0">
                  <a:pos x="238" y="72"/>
                </a:cxn>
                <a:cxn ang="0">
                  <a:pos x="228" y="79"/>
                </a:cxn>
                <a:cxn ang="0">
                  <a:pos x="220" y="86"/>
                </a:cxn>
                <a:cxn ang="0">
                  <a:pos x="213" y="96"/>
                </a:cxn>
                <a:cxn ang="0">
                  <a:pos x="208" y="107"/>
                </a:cxn>
                <a:cxn ang="0">
                  <a:pos x="203" y="122"/>
                </a:cxn>
                <a:cxn ang="0">
                  <a:pos x="196" y="162"/>
                </a:cxn>
                <a:cxn ang="0">
                  <a:pos x="186" y="235"/>
                </a:cxn>
                <a:cxn ang="0">
                  <a:pos x="173" y="333"/>
                </a:cxn>
                <a:cxn ang="0">
                  <a:pos x="160" y="443"/>
                </a:cxn>
                <a:cxn ang="0">
                  <a:pos x="148" y="549"/>
                </a:cxn>
                <a:cxn ang="0">
                  <a:pos x="136" y="641"/>
                </a:cxn>
                <a:cxn ang="0">
                  <a:pos x="128" y="705"/>
                </a:cxn>
                <a:cxn ang="0">
                  <a:pos x="126" y="730"/>
                </a:cxn>
                <a:cxn ang="0">
                  <a:pos x="0" y="1090"/>
                </a:cxn>
                <a:cxn ang="0">
                  <a:pos x="402" y="1087"/>
                </a:cxn>
                <a:cxn ang="0">
                  <a:pos x="524" y="413"/>
                </a:cxn>
                <a:cxn ang="0">
                  <a:pos x="435" y="0"/>
                </a:cxn>
              </a:cxnLst>
              <a:rect l="0" t="0" r="r" b="b"/>
              <a:pathLst>
                <a:path w="524" h="1090">
                  <a:moveTo>
                    <a:pt x="435" y="0"/>
                  </a:moveTo>
                  <a:lnTo>
                    <a:pt x="429" y="1"/>
                  </a:lnTo>
                  <a:lnTo>
                    <a:pt x="415" y="4"/>
                  </a:lnTo>
                  <a:lnTo>
                    <a:pt x="393" y="8"/>
                  </a:lnTo>
                  <a:lnTo>
                    <a:pt x="368" y="14"/>
                  </a:lnTo>
                  <a:lnTo>
                    <a:pt x="340" y="22"/>
                  </a:lnTo>
                  <a:lnTo>
                    <a:pt x="314" y="30"/>
                  </a:lnTo>
                  <a:lnTo>
                    <a:pt x="291" y="39"/>
                  </a:lnTo>
                  <a:lnTo>
                    <a:pt x="273" y="49"/>
                  </a:lnTo>
                  <a:lnTo>
                    <a:pt x="261" y="57"/>
                  </a:lnTo>
                  <a:lnTo>
                    <a:pt x="248" y="65"/>
                  </a:lnTo>
                  <a:lnTo>
                    <a:pt x="238" y="72"/>
                  </a:lnTo>
                  <a:lnTo>
                    <a:pt x="228" y="79"/>
                  </a:lnTo>
                  <a:lnTo>
                    <a:pt x="220" y="86"/>
                  </a:lnTo>
                  <a:lnTo>
                    <a:pt x="213" y="96"/>
                  </a:lnTo>
                  <a:lnTo>
                    <a:pt x="208" y="107"/>
                  </a:lnTo>
                  <a:lnTo>
                    <a:pt x="203" y="122"/>
                  </a:lnTo>
                  <a:lnTo>
                    <a:pt x="196" y="162"/>
                  </a:lnTo>
                  <a:lnTo>
                    <a:pt x="186" y="235"/>
                  </a:lnTo>
                  <a:lnTo>
                    <a:pt x="173" y="333"/>
                  </a:lnTo>
                  <a:lnTo>
                    <a:pt x="160" y="443"/>
                  </a:lnTo>
                  <a:lnTo>
                    <a:pt x="148" y="549"/>
                  </a:lnTo>
                  <a:lnTo>
                    <a:pt x="136" y="641"/>
                  </a:lnTo>
                  <a:lnTo>
                    <a:pt x="128" y="705"/>
                  </a:lnTo>
                  <a:lnTo>
                    <a:pt x="126" y="730"/>
                  </a:lnTo>
                  <a:lnTo>
                    <a:pt x="0" y="1090"/>
                  </a:lnTo>
                  <a:lnTo>
                    <a:pt x="402" y="1087"/>
                  </a:lnTo>
                  <a:lnTo>
                    <a:pt x="524" y="4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CC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auto">
            <a:xfrm>
              <a:off x="532" y="775"/>
              <a:ext cx="361" cy="467"/>
            </a:xfrm>
            <a:custGeom>
              <a:avLst/>
              <a:gdLst/>
              <a:ahLst/>
              <a:cxnLst>
                <a:cxn ang="0">
                  <a:pos x="100" y="22"/>
                </a:cxn>
                <a:cxn ang="0">
                  <a:pos x="96" y="58"/>
                </a:cxn>
                <a:cxn ang="0">
                  <a:pos x="87" y="137"/>
                </a:cxn>
                <a:cxn ang="0">
                  <a:pos x="76" y="219"/>
                </a:cxn>
                <a:cxn ang="0">
                  <a:pos x="71" y="262"/>
                </a:cxn>
                <a:cxn ang="0">
                  <a:pos x="67" y="274"/>
                </a:cxn>
                <a:cxn ang="0">
                  <a:pos x="58" y="303"/>
                </a:cxn>
                <a:cxn ang="0">
                  <a:pos x="46" y="341"/>
                </a:cxn>
                <a:cxn ang="0">
                  <a:pos x="34" y="383"/>
                </a:cxn>
                <a:cxn ang="0">
                  <a:pos x="22" y="425"/>
                </a:cxn>
                <a:cxn ang="0">
                  <a:pos x="11" y="461"/>
                </a:cxn>
                <a:cxn ang="0">
                  <a:pos x="3" y="488"/>
                </a:cxn>
                <a:cxn ang="0">
                  <a:pos x="0" y="497"/>
                </a:cxn>
                <a:cxn ang="0">
                  <a:pos x="230" y="508"/>
                </a:cxn>
                <a:cxn ang="0">
                  <a:pos x="317" y="394"/>
                </a:cxn>
                <a:cxn ang="0">
                  <a:pos x="318" y="398"/>
                </a:cxn>
                <a:cxn ang="0">
                  <a:pos x="323" y="406"/>
                </a:cxn>
                <a:cxn ang="0">
                  <a:pos x="328" y="417"/>
                </a:cxn>
                <a:cxn ang="0">
                  <a:pos x="334" y="430"/>
                </a:cxn>
                <a:cxn ang="0">
                  <a:pos x="341" y="444"/>
                </a:cxn>
                <a:cxn ang="0">
                  <a:pos x="347" y="458"/>
                </a:cxn>
                <a:cxn ang="0">
                  <a:pos x="352" y="468"/>
                </a:cxn>
                <a:cxn ang="0">
                  <a:pos x="354" y="475"/>
                </a:cxn>
                <a:cxn ang="0">
                  <a:pos x="356" y="488"/>
                </a:cxn>
                <a:cxn ang="0">
                  <a:pos x="362" y="513"/>
                </a:cxn>
                <a:cxn ang="0">
                  <a:pos x="368" y="547"/>
                </a:cxn>
                <a:cxn ang="0">
                  <a:pos x="376" y="589"/>
                </a:cxn>
                <a:cxn ang="0">
                  <a:pos x="385" y="632"/>
                </a:cxn>
                <a:cxn ang="0">
                  <a:pos x="393" y="672"/>
                </a:cxn>
                <a:cxn ang="0">
                  <a:pos x="401" y="708"/>
                </a:cxn>
                <a:cxn ang="0">
                  <a:pos x="409" y="733"/>
                </a:cxn>
                <a:cxn ang="0">
                  <a:pos x="420" y="756"/>
                </a:cxn>
                <a:cxn ang="0">
                  <a:pos x="435" y="786"/>
                </a:cxn>
                <a:cxn ang="0">
                  <a:pos x="453" y="819"/>
                </a:cxn>
                <a:cxn ang="0">
                  <a:pos x="474" y="854"/>
                </a:cxn>
                <a:cxn ang="0">
                  <a:pos x="492" y="885"/>
                </a:cxn>
                <a:cxn ang="0">
                  <a:pos x="509" y="912"/>
                </a:cxn>
                <a:cxn ang="0">
                  <a:pos x="519" y="929"/>
                </a:cxn>
                <a:cxn ang="0">
                  <a:pos x="523" y="936"/>
                </a:cxn>
                <a:cxn ang="0">
                  <a:pos x="616" y="899"/>
                </a:cxn>
                <a:cxn ang="0">
                  <a:pos x="723" y="807"/>
                </a:cxn>
                <a:cxn ang="0">
                  <a:pos x="594" y="463"/>
                </a:cxn>
                <a:cxn ang="0">
                  <a:pos x="582" y="342"/>
                </a:cxn>
                <a:cxn ang="0">
                  <a:pos x="487" y="0"/>
                </a:cxn>
                <a:cxn ang="0">
                  <a:pos x="258" y="11"/>
                </a:cxn>
                <a:cxn ang="0">
                  <a:pos x="100" y="22"/>
                </a:cxn>
              </a:cxnLst>
              <a:rect l="0" t="0" r="r" b="b"/>
              <a:pathLst>
                <a:path w="723" h="936">
                  <a:moveTo>
                    <a:pt x="100" y="22"/>
                  </a:moveTo>
                  <a:lnTo>
                    <a:pt x="96" y="58"/>
                  </a:lnTo>
                  <a:lnTo>
                    <a:pt x="87" y="137"/>
                  </a:lnTo>
                  <a:lnTo>
                    <a:pt x="76" y="219"/>
                  </a:lnTo>
                  <a:lnTo>
                    <a:pt x="71" y="262"/>
                  </a:lnTo>
                  <a:lnTo>
                    <a:pt x="67" y="274"/>
                  </a:lnTo>
                  <a:lnTo>
                    <a:pt x="58" y="303"/>
                  </a:lnTo>
                  <a:lnTo>
                    <a:pt x="46" y="341"/>
                  </a:lnTo>
                  <a:lnTo>
                    <a:pt x="34" y="383"/>
                  </a:lnTo>
                  <a:lnTo>
                    <a:pt x="22" y="425"/>
                  </a:lnTo>
                  <a:lnTo>
                    <a:pt x="11" y="461"/>
                  </a:lnTo>
                  <a:lnTo>
                    <a:pt x="3" y="488"/>
                  </a:lnTo>
                  <a:lnTo>
                    <a:pt x="0" y="497"/>
                  </a:lnTo>
                  <a:lnTo>
                    <a:pt x="230" y="508"/>
                  </a:lnTo>
                  <a:lnTo>
                    <a:pt x="317" y="394"/>
                  </a:lnTo>
                  <a:lnTo>
                    <a:pt x="318" y="398"/>
                  </a:lnTo>
                  <a:lnTo>
                    <a:pt x="323" y="406"/>
                  </a:lnTo>
                  <a:lnTo>
                    <a:pt x="328" y="417"/>
                  </a:lnTo>
                  <a:lnTo>
                    <a:pt x="334" y="430"/>
                  </a:lnTo>
                  <a:lnTo>
                    <a:pt x="341" y="444"/>
                  </a:lnTo>
                  <a:lnTo>
                    <a:pt x="347" y="458"/>
                  </a:lnTo>
                  <a:lnTo>
                    <a:pt x="352" y="468"/>
                  </a:lnTo>
                  <a:lnTo>
                    <a:pt x="354" y="475"/>
                  </a:lnTo>
                  <a:lnTo>
                    <a:pt x="356" y="488"/>
                  </a:lnTo>
                  <a:lnTo>
                    <a:pt x="362" y="513"/>
                  </a:lnTo>
                  <a:lnTo>
                    <a:pt x="368" y="547"/>
                  </a:lnTo>
                  <a:lnTo>
                    <a:pt x="376" y="589"/>
                  </a:lnTo>
                  <a:lnTo>
                    <a:pt x="385" y="632"/>
                  </a:lnTo>
                  <a:lnTo>
                    <a:pt x="393" y="672"/>
                  </a:lnTo>
                  <a:lnTo>
                    <a:pt x="401" y="708"/>
                  </a:lnTo>
                  <a:lnTo>
                    <a:pt x="409" y="733"/>
                  </a:lnTo>
                  <a:lnTo>
                    <a:pt x="420" y="756"/>
                  </a:lnTo>
                  <a:lnTo>
                    <a:pt x="435" y="786"/>
                  </a:lnTo>
                  <a:lnTo>
                    <a:pt x="453" y="819"/>
                  </a:lnTo>
                  <a:lnTo>
                    <a:pt x="474" y="854"/>
                  </a:lnTo>
                  <a:lnTo>
                    <a:pt x="492" y="885"/>
                  </a:lnTo>
                  <a:lnTo>
                    <a:pt x="509" y="912"/>
                  </a:lnTo>
                  <a:lnTo>
                    <a:pt x="519" y="929"/>
                  </a:lnTo>
                  <a:lnTo>
                    <a:pt x="523" y="936"/>
                  </a:lnTo>
                  <a:lnTo>
                    <a:pt x="616" y="899"/>
                  </a:lnTo>
                  <a:lnTo>
                    <a:pt x="723" y="807"/>
                  </a:lnTo>
                  <a:lnTo>
                    <a:pt x="594" y="463"/>
                  </a:lnTo>
                  <a:lnTo>
                    <a:pt x="582" y="342"/>
                  </a:lnTo>
                  <a:lnTo>
                    <a:pt x="487" y="0"/>
                  </a:lnTo>
                  <a:lnTo>
                    <a:pt x="258" y="11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rgbClr val="EDEF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auto">
            <a:xfrm>
              <a:off x="764" y="576"/>
              <a:ext cx="61" cy="10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5"/>
                </a:cxn>
                <a:cxn ang="0">
                  <a:pos x="3" y="13"/>
                </a:cxn>
                <a:cxn ang="0">
                  <a:pos x="7" y="9"/>
                </a:cxn>
                <a:cxn ang="0">
                  <a:pos x="11" y="4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9" y="11"/>
                </a:cxn>
                <a:cxn ang="0">
                  <a:pos x="61" y="22"/>
                </a:cxn>
                <a:cxn ang="0">
                  <a:pos x="68" y="31"/>
                </a:cxn>
                <a:cxn ang="0">
                  <a:pos x="70" y="34"/>
                </a:cxn>
                <a:cxn ang="0">
                  <a:pos x="88" y="31"/>
                </a:cxn>
                <a:cxn ang="0">
                  <a:pos x="122" y="101"/>
                </a:cxn>
                <a:cxn ang="0">
                  <a:pos x="95" y="138"/>
                </a:cxn>
                <a:cxn ang="0">
                  <a:pos x="80" y="178"/>
                </a:cxn>
                <a:cxn ang="0">
                  <a:pos x="26" y="212"/>
                </a:cxn>
                <a:cxn ang="0">
                  <a:pos x="0" y="16"/>
                </a:cxn>
              </a:cxnLst>
              <a:rect l="0" t="0" r="r" b="b"/>
              <a:pathLst>
                <a:path w="122" h="212">
                  <a:moveTo>
                    <a:pt x="0" y="16"/>
                  </a:moveTo>
                  <a:lnTo>
                    <a:pt x="1" y="15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9" y="11"/>
                  </a:lnTo>
                  <a:lnTo>
                    <a:pt x="61" y="22"/>
                  </a:lnTo>
                  <a:lnTo>
                    <a:pt x="68" y="31"/>
                  </a:lnTo>
                  <a:lnTo>
                    <a:pt x="70" y="34"/>
                  </a:lnTo>
                  <a:lnTo>
                    <a:pt x="88" y="31"/>
                  </a:lnTo>
                  <a:lnTo>
                    <a:pt x="122" y="101"/>
                  </a:lnTo>
                  <a:lnTo>
                    <a:pt x="95" y="138"/>
                  </a:lnTo>
                  <a:lnTo>
                    <a:pt x="80" y="178"/>
                  </a:lnTo>
                  <a:lnTo>
                    <a:pt x="26" y="2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3" name="Freeform 17"/>
            <p:cNvSpPr>
              <a:spLocks/>
            </p:cNvSpPr>
            <p:nvPr/>
          </p:nvSpPr>
          <p:spPr bwMode="auto">
            <a:xfrm>
              <a:off x="460" y="299"/>
              <a:ext cx="164" cy="193"/>
            </a:xfrm>
            <a:custGeom>
              <a:avLst/>
              <a:gdLst/>
              <a:ahLst/>
              <a:cxnLst>
                <a:cxn ang="0">
                  <a:pos x="246" y="5"/>
                </a:cxn>
                <a:cxn ang="0">
                  <a:pos x="243" y="4"/>
                </a:cxn>
                <a:cxn ang="0">
                  <a:pos x="236" y="3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198" y="3"/>
                </a:cxn>
                <a:cxn ang="0">
                  <a:pos x="182" y="9"/>
                </a:cxn>
                <a:cxn ang="0">
                  <a:pos x="166" y="19"/>
                </a:cxn>
                <a:cxn ang="0">
                  <a:pos x="150" y="35"/>
                </a:cxn>
                <a:cxn ang="0">
                  <a:pos x="148" y="37"/>
                </a:cxn>
                <a:cxn ang="0">
                  <a:pos x="144" y="40"/>
                </a:cxn>
                <a:cxn ang="0">
                  <a:pos x="140" y="41"/>
                </a:cxn>
                <a:cxn ang="0">
                  <a:pos x="135" y="43"/>
                </a:cxn>
                <a:cxn ang="0">
                  <a:pos x="129" y="45"/>
                </a:cxn>
                <a:cxn ang="0">
                  <a:pos x="123" y="47"/>
                </a:cxn>
                <a:cxn ang="0">
                  <a:pos x="118" y="49"/>
                </a:cxn>
                <a:cxn ang="0">
                  <a:pos x="112" y="51"/>
                </a:cxn>
                <a:cxn ang="0">
                  <a:pos x="105" y="52"/>
                </a:cxn>
                <a:cxn ang="0">
                  <a:pos x="97" y="55"/>
                </a:cxn>
                <a:cxn ang="0">
                  <a:pos x="87" y="56"/>
                </a:cxn>
                <a:cxn ang="0">
                  <a:pos x="75" y="58"/>
                </a:cxn>
                <a:cxn ang="0">
                  <a:pos x="62" y="63"/>
                </a:cxn>
                <a:cxn ang="0">
                  <a:pos x="49" y="70"/>
                </a:cxn>
                <a:cxn ang="0">
                  <a:pos x="35" y="80"/>
                </a:cxn>
                <a:cxn ang="0">
                  <a:pos x="21" y="95"/>
                </a:cxn>
                <a:cxn ang="0">
                  <a:pos x="9" y="117"/>
                </a:cxn>
                <a:cxn ang="0">
                  <a:pos x="1" y="143"/>
                </a:cxn>
                <a:cxn ang="0">
                  <a:pos x="0" y="171"/>
                </a:cxn>
                <a:cxn ang="0">
                  <a:pos x="5" y="195"/>
                </a:cxn>
                <a:cxn ang="0">
                  <a:pos x="12" y="224"/>
                </a:cxn>
                <a:cxn ang="0">
                  <a:pos x="17" y="261"/>
                </a:cxn>
                <a:cxn ang="0">
                  <a:pos x="22" y="293"/>
                </a:cxn>
                <a:cxn ang="0">
                  <a:pos x="23" y="307"/>
                </a:cxn>
                <a:cxn ang="0">
                  <a:pos x="10" y="333"/>
                </a:cxn>
                <a:cxn ang="0">
                  <a:pos x="61" y="335"/>
                </a:cxn>
                <a:cxn ang="0">
                  <a:pos x="66" y="353"/>
                </a:cxn>
                <a:cxn ang="0">
                  <a:pos x="80" y="352"/>
                </a:cxn>
                <a:cxn ang="0">
                  <a:pos x="73" y="365"/>
                </a:cxn>
                <a:cxn ang="0">
                  <a:pos x="113" y="374"/>
                </a:cxn>
                <a:cxn ang="0">
                  <a:pos x="113" y="386"/>
                </a:cxn>
                <a:cxn ang="0">
                  <a:pos x="200" y="357"/>
                </a:cxn>
                <a:cxn ang="0">
                  <a:pos x="329" y="155"/>
                </a:cxn>
                <a:cxn ang="0">
                  <a:pos x="264" y="85"/>
                </a:cxn>
                <a:cxn ang="0">
                  <a:pos x="246" y="5"/>
                </a:cxn>
              </a:cxnLst>
              <a:rect l="0" t="0" r="r" b="b"/>
              <a:pathLst>
                <a:path w="329" h="386">
                  <a:moveTo>
                    <a:pt x="246" y="5"/>
                  </a:moveTo>
                  <a:lnTo>
                    <a:pt x="243" y="4"/>
                  </a:lnTo>
                  <a:lnTo>
                    <a:pt x="236" y="3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198" y="3"/>
                  </a:lnTo>
                  <a:lnTo>
                    <a:pt x="182" y="9"/>
                  </a:lnTo>
                  <a:lnTo>
                    <a:pt x="166" y="19"/>
                  </a:lnTo>
                  <a:lnTo>
                    <a:pt x="150" y="35"/>
                  </a:lnTo>
                  <a:lnTo>
                    <a:pt x="148" y="37"/>
                  </a:lnTo>
                  <a:lnTo>
                    <a:pt x="144" y="40"/>
                  </a:lnTo>
                  <a:lnTo>
                    <a:pt x="140" y="41"/>
                  </a:lnTo>
                  <a:lnTo>
                    <a:pt x="135" y="43"/>
                  </a:lnTo>
                  <a:lnTo>
                    <a:pt x="129" y="45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2" y="51"/>
                  </a:lnTo>
                  <a:lnTo>
                    <a:pt x="105" y="52"/>
                  </a:lnTo>
                  <a:lnTo>
                    <a:pt x="97" y="55"/>
                  </a:lnTo>
                  <a:lnTo>
                    <a:pt x="87" y="56"/>
                  </a:lnTo>
                  <a:lnTo>
                    <a:pt x="75" y="58"/>
                  </a:lnTo>
                  <a:lnTo>
                    <a:pt x="62" y="63"/>
                  </a:lnTo>
                  <a:lnTo>
                    <a:pt x="49" y="70"/>
                  </a:lnTo>
                  <a:lnTo>
                    <a:pt x="35" y="80"/>
                  </a:lnTo>
                  <a:lnTo>
                    <a:pt x="21" y="95"/>
                  </a:lnTo>
                  <a:lnTo>
                    <a:pt x="9" y="117"/>
                  </a:lnTo>
                  <a:lnTo>
                    <a:pt x="1" y="143"/>
                  </a:lnTo>
                  <a:lnTo>
                    <a:pt x="0" y="171"/>
                  </a:lnTo>
                  <a:lnTo>
                    <a:pt x="5" y="195"/>
                  </a:lnTo>
                  <a:lnTo>
                    <a:pt x="12" y="224"/>
                  </a:lnTo>
                  <a:lnTo>
                    <a:pt x="17" y="261"/>
                  </a:lnTo>
                  <a:lnTo>
                    <a:pt x="22" y="293"/>
                  </a:lnTo>
                  <a:lnTo>
                    <a:pt x="23" y="307"/>
                  </a:lnTo>
                  <a:lnTo>
                    <a:pt x="10" y="333"/>
                  </a:lnTo>
                  <a:lnTo>
                    <a:pt x="61" y="335"/>
                  </a:lnTo>
                  <a:lnTo>
                    <a:pt x="66" y="353"/>
                  </a:lnTo>
                  <a:lnTo>
                    <a:pt x="80" y="352"/>
                  </a:lnTo>
                  <a:lnTo>
                    <a:pt x="73" y="365"/>
                  </a:lnTo>
                  <a:lnTo>
                    <a:pt x="113" y="374"/>
                  </a:lnTo>
                  <a:lnTo>
                    <a:pt x="113" y="386"/>
                  </a:lnTo>
                  <a:lnTo>
                    <a:pt x="200" y="357"/>
                  </a:lnTo>
                  <a:lnTo>
                    <a:pt x="329" y="155"/>
                  </a:lnTo>
                  <a:lnTo>
                    <a:pt x="264" y="85"/>
                  </a:lnTo>
                  <a:lnTo>
                    <a:pt x="246" y="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auto">
            <a:xfrm>
              <a:off x="541" y="376"/>
              <a:ext cx="110" cy="12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79" y="7"/>
                </a:cxn>
                <a:cxn ang="0">
                  <a:pos x="77" y="63"/>
                </a:cxn>
                <a:cxn ang="0">
                  <a:pos x="76" y="62"/>
                </a:cxn>
                <a:cxn ang="0">
                  <a:pos x="71" y="59"/>
                </a:cxn>
                <a:cxn ang="0">
                  <a:pos x="64" y="55"/>
                </a:cxn>
                <a:cxn ang="0">
                  <a:pos x="57" y="49"/>
                </a:cxn>
                <a:cxn ang="0">
                  <a:pos x="49" y="46"/>
                </a:cxn>
                <a:cxn ang="0">
                  <a:pos x="42" y="41"/>
                </a:cxn>
                <a:cxn ang="0">
                  <a:pos x="37" y="40"/>
                </a:cxn>
                <a:cxn ang="0">
                  <a:pos x="33" y="40"/>
                </a:cxn>
                <a:cxn ang="0">
                  <a:pos x="26" y="45"/>
                </a:cxn>
                <a:cxn ang="0">
                  <a:pos x="16" y="52"/>
                </a:cxn>
                <a:cxn ang="0">
                  <a:pos x="7" y="57"/>
                </a:cxn>
                <a:cxn ang="0">
                  <a:pos x="2" y="60"/>
                </a:cxn>
                <a:cxn ang="0">
                  <a:pos x="42" y="163"/>
                </a:cxn>
                <a:cxn ang="0">
                  <a:pos x="0" y="216"/>
                </a:cxn>
                <a:cxn ang="0">
                  <a:pos x="24" y="244"/>
                </a:cxn>
                <a:cxn ang="0">
                  <a:pos x="120" y="215"/>
                </a:cxn>
                <a:cxn ang="0">
                  <a:pos x="199" y="102"/>
                </a:cxn>
                <a:cxn ang="0">
                  <a:pos x="220" y="41"/>
                </a:cxn>
                <a:cxn ang="0">
                  <a:pos x="156" y="0"/>
                </a:cxn>
              </a:cxnLst>
              <a:rect l="0" t="0" r="r" b="b"/>
              <a:pathLst>
                <a:path w="220" h="244">
                  <a:moveTo>
                    <a:pt x="156" y="0"/>
                  </a:moveTo>
                  <a:lnTo>
                    <a:pt x="79" y="7"/>
                  </a:lnTo>
                  <a:lnTo>
                    <a:pt x="77" y="63"/>
                  </a:lnTo>
                  <a:lnTo>
                    <a:pt x="76" y="62"/>
                  </a:lnTo>
                  <a:lnTo>
                    <a:pt x="71" y="59"/>
                  </a:lnTo>
                  <a:lnTo>
                    <a:pt x="64" y="55"/>
                  </a:lnTo>
                  <a:lnTo>
                    <a:pt x="57" y="49"/>
                  </a:lnTo>
                  <a:lnTo>
                    <a:pt x="49" y="46"/>
                  </a:lnTo>
                  <a:lnTo>
                    <a:pt x="42" y="41"/>
                  </a:lnTo>
                  <a:lnTo>
                    <a:pt x="37" y="40"/>
                  </a:lnTo>
                  <a:lnTo>
                    <a:pt x="33" y="40"/>
                  </a:lnTo>
                  <a:lnTo>
                    <a:pt x="26" y="45"/>
                  </a:lnTo>
                  <a:lnTo>
                    <a:pt x="16" y="52"/>
                  </a:lnTo>
                  <a:lnTo>
                    <a:pt x="7" y="57"/>
                  </a:lnTo>
                  <a:lnTo>
                    <a:pt x="2" y="60"/>
                  </a:lnTo>
                  <a:lnTo>
                    <a:pt x="42" y="163"/>
                  </a:lnTo>
                  <a:lnTo>
                    <a:pt x="0" y="216"/>
                  </a:lnTo>
                  <a:lnTo>
                    <a:pt x="24" y="244"/>
                  </a:lnTo>
                  <a:lnTo>
                    <a:pt x="120" y="215"/>
                  </a:lnTo>
                  <a:lnTo>
                    <a:pt x="199" y="102"/>
                  </a:lnTo>
                  <a:lnTo>
                    <a:pt x="220" y="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auto">
            <a:xfrm>
              <a:off x="578" y="226"/>
              <a:ext cx="128" cy="172"/>
            </a:xfrm>
            <a:custGeom>
              <a:avLst/>
              <a:gdLst/>
              <a:ahLst/>
              <a:cxnLst>
                <a:cxn ang="0">
                  <a:pos x="243" y="1"/>
                </a:cxn>
                <a:cxn ang="0">
                  <a:pos x="238" y="0"/>
                </a:cxn>
                <a:cxn ang="0">
                  <a:pos x="232" y="0"/>
                </a:cxn>
                <a:cxn ang="0">
                  <a:pos x="225" y="0"/>
                </a:cxn>
                <a:cxn ang="0">
                  <a:pos x="217" y="0"/>
                </a:cxn>
                <a:cxn ang="0">
                  <a:pos x="209" y="1"/>
                </a:cxn>
                <a:cxn ang="0">
                  <a:pos x="200" y="3"/>
                </a:cxn>
                <a:cxn ang="0">
                  <a:pos x="191" y="4"/>
                </a:cxn>
                <a:cxn ang="0">
                  <a:pos x="182" y="6"/>
                </a:cxn>
                <a:cxn ang="0">
                  <a:pos x="161" y="12"/>
                </a:cxn>
                <a:cxn ang="0">
                  <a:pos x="141" y="19"/>
                </a:cxn>
                <a:cxn ang="0">
                  <a:pos x="125" y="25"/>
                </a:cxn>
                <a:cxn ang="0">
                  <a:pos x="110" y="31"/>
                </a:cxn>
                <a:cxn ang="0">
                  <a:pos x="98" y="38"/>
                </a:cxn>
                <a:cxn ang="0">
                  <a:pos x="88" y="44"/>
                </a:cxn>
                <a:cxn ang="0">
                  <a:pos x="80" y="51"/>
                </a:cxn>
                <a:cxn ang="0">
                  <a:pos x="74" y="57"/>
                </a:cxn>
                <a:cxn ang="0">
                  <a:pos x="65" y="69"/>
                </a:cxn>
                <a:cxn ang="0">
                  <a:pos x="56" y="81"/>
                </a:cxn>
                <a:cxn ang="0">
                  <a:pos x="50" y="89"/>
                </a:cxn>
                <a:cxn ang="0">
                  <a:pos x="48" y="92"/>
                </a:cxn>
                <a:cxn ang="0">
                  <a:pos x="46" y="94"/>
                </a:cxn>
                <a:cxn ang="0">
                  <a:pos x="41" y="99"/>
                </a:cxn>
                <a:cxn ang="0">
                  <a:pos x="34" y="106"/>
                </a:cxn>
                <a:cxn ang="0">
                  <a:pos x="26" y="116"/>
                </a:cxn>
                <a:cxn ang="0">
                  <a:pos x="18" y="126"/>
                </a:cxn>
                <a:cxn ang="0">
                  <a:pos x="10" y="137"/>
                </a:cxn>
                <a:cxn ang="0">
                  <a:pos x="4" y="150"/>
                </a:cxn>
                <a:cxn ang="0">
                  <a:pos x="1" y="162"/>
                </a:cxn>
                <a:cxn ang="0">
                  <a:pos x="0" y="188"/>
                </a:cxn>
                <a:cxn ang="0">
                  <a:pos x="3" y="217"/>
                </a:cxn>
                <a:cxn ang="0">
                  <a:pos x="11" y="246"/>
                </a:cxn>
                <a:cxn ang="0">
                  <a:pos x="20" y="266"/>
                </a:cxn>
                <a:cxn ang="0">
                  <a:pos x="26" y="275"/>
                </a:cxn>
                <a:cxn ang="0">
                  <a:pos x="34" y="283"/>
                </a:cxn>
                <a:cxn ang="0">
                  <a:pos x="42" y="291"/>
                </a:cxn>
                <a:cxn ang="0">
                  <a:pos x="51" y="299"/>
                </a:cxn>
                <a:cxn ang="0">
                  <a:pos x="60" y="306"/>
                </a:cxn>
                <a:cxn ang="0">
                  <a:pos x="68" y="313"/>
                </a:cxn>
                <a:cxn ang="0">
                  <a:pos x="76" y="317"/>
                </a:cxn>
                <a:cxn ang="0">
                  <a:pos x="81" y="322"/>
                </a:cxn>
                <a:cxn ang="0">
                  <a:pos x="88" y="325"/>
                </a:cxn>
                <a:cxn ang="0">
                  <a:pos x="96" y="329"/>
                </a:cxn>
                <a:cxn ang="0">
                  <a:pos x="106" y="333"/>
                </a:cxn>
                <a:cxn ang="0">
                  <a:pos x="115" y="336"/>
                </a:cxn>
                <a:cxn ang="0">
                  <a:pos x="123" y="339"/>
                </a:cxn>
                <a:cxn ang="0">
                  <a:pos x="130" y="341"/>
                </a:cxn>
                <a:cxn ang="0">
                  <a:pos x="134" y="344"/>
                </a:cxn>
                <a:cxn ang="0">
                  <a:pos x="137" y="344"/>
                </a:cxn>
                <a:cxn ang="0">
                  <a:pos x="190" y="291"/>
                </a:cxn>
                <a:cxn ang="0">
                  <a:pos x="238" y="49"/>
                </a:cxn>
                <a:cxn ang="0">
                  <a:pos x="243" y="42"/>
                </a:cxn>
                <a:cxn ang="0">
                  <a:pos x="251" y="28"/>
                </a:cxn>
                <a:cxn ang="0">
                  <a:pos x="254" y="12"/>
                </a:cxn>
                <a:cxn ang="0">
                  <a:pos x="243" y="1"/>
                </a:cxn>
              </a:cxnLst>
              <a:rect l="0" t="0" r="r" b="b"/>
              <a:pathLst>
                <a:path w="254" h="344">
                  <a:moveTo>
                    <a:pt x="243" y="1"/>
                  </a:moveTo>
                  <a:lnTo>
                    <a:pt x="238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7" y="0"/>
                  </a:lnTo>
                  <a:lnTo>
                    <a:pt x="209" y="1"/>
                  </a:lnTo>
                  <a:lnTo>
                    <a:pt x="200" y="3"/>
                  </a:lnTo>
                  <a:lnTo>
                    <a:pt x="191" y="4"/>
                  </a:lnTo>
                  <a:lnTo>
                    <a:pt x="182" y="6"/>
                  </a:lnTo>
                  <a:lnTo>
                    <a:pt x="161" y="12"/>
                  </a:lnTo>
                  <a:lnTo>
                    <a:pt x="141" y="19"/>
                  </a:lnTo>
                  <a:lnTo>
                    <a:pt x="125" y="25"/>
                  </a:lnTo>
                  <a:lnTo>
                    <a:pt x="110" y="31"/>
                  </a:lnTo>
                  <a:lnTo>
                    <a:pt x="98" y="38"/>
                  </a:lnTo>
                  <a:lnTo>
                    <a:pt x="88" y="44"/>
                  </a:lnTo>
                  <a:lnTo>
                    <a:pt x="80" y="51"/>
                  </a:lnTo>
                  <a:lnTo>
                    <a:pt x="74" y="57"/>
                  </a:lnTo>
                  <a:lnTo>
                    <a:pt x="65" y="69"/>
                  </a:lnTo>
                  <a:lnTo>
                    <a:pt x="56" y="81"/>
                  </a:lnTo>
                  <a:lnTo>
                    <a:pt x="50" y="89"/>
                  </a:lnTo>
                  <a:lnTo>
                    <a:pt x="48" y="92"/>
                  </a:lnTo>
                  <a:lnTo>
                    <a:pt x="46" y="94"/>
                  </a:lnTo>
                  <a:lnTo>
                    <a:pt x="41" y="99"/>
                  </a:lnTo>
                  <a:lnTo>
                    <a:pt x="34" y="106"/>
                  </a:lnTo>
                  <a:lnTo>
                    <a:pt x="26" y="116"/>
                  </a:lnTo>
                  <a:lnTo>
                    <a:pt x="18" y="126"/>
                  </a:lnTo>
                  <a:lnTo>
                    <a:pt x="10" y="137"/>
                  </a:lnTo>
                  <a:lnTo>
                    <a:pt x="4" y="150"/>
                  </a:lnTo>
                  <a:lnTo>
                    <a:pt x="1" y="162"/>
                  </a:lnTo>
                  <a:lnTo>
                    <a:pt x="0" y="188"/>
                  </a:lnTo>
                  <a:lnTo>
                    <a:pt x="3" y="217"/>
                  </a:lnTo>
                  <a:lnTo>
                    <a:pt x="11" y="246"/>
                  </a:lnTo>
                  <a:lnTo>
                    <a:pt x="20" y="266"/>
                  </a:lnTo>
                  <a:lnTo>
                    <a:pt x="26" y="275"/>
                  </a:lnTo>
                  <a:lnTo>
                    <a:pt x="34" y="283"/>
                  </a:lnTo>
                  <a:lnTo>
                    <a:pt x="42" y="291"/>
                  </a:lnTo>
                  <a:lnTo>
                    <a:pt x="51" y="299"/>
                  </a:lnTo>
                  <a:lnTo>
                    <a:pt x="60" y="306"/>
                  </a:lnTo>
                  <a:lnTo>
                    <a:pt x="68" y="313"/>
                  </a:lnTo>
                  <a:lnTo>
                    <a:pt x="76" y="317"/>
                  </a:lnTo>
                  <a:lnTo>
                    <a:pt x="81" y="322"/>
                  </a:lnTo>
                  <a:lnTo>
                    <a:pt x="88" y="325"/>
                  </a:lnTo>
                  <a:lnTo>
                    <a:pt x="96" y="329"/>
                  </a:lnTo>
                  <a:lnTo>
                    <a:pt x="106" y="333"/>
                  </a:lnTo>
                  <a:lnTo>
                    <a:pt x="115" y="336"/>
                  </a:lnTo>
                  <a:lnTo>
                    <a:pt x="123" y="339"/>
                  </a:lnTo>
                  <a:lnTo>
                    <a:pt x="130" y="341"/>
                  </a:lnTo>
                  <a:lnTo>
                    <a:pt x="134" y="344"/>
                  </a:lnTo>
                  <a:lnTo>
                    <a:pt x="137" y="344"/>
                  </a:lnTo>
                  <a:lnTo>
                    <a:pt x="190" y="291"/>
                  </a:lnTo>
                  <a:lnTo>
                    <a:pt x="238" y="49"/>
                  </a:lnTo>
                  <a:lnTo>
                    <a:pt x="243" y="42"/>
                  </a:lnTo>
                  <a:lnTo>
                    <a:pt x="251" y="28"/>
                  </a:lnTo>
                  <a:lnTo>
                    <a:pt x="254" y="1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auto">
            <a:xfrm>
              <a:off x="647" y="245"/>
              <a:ext cx="121" cy="18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4" y="1"/>
                </a:cxn>
                <a:cxn ang="0">
                  <a:pos x="101" y="7"/>
                </a:cxn>
                <a:cxn ang="0">
                  <a:pos x="112" y="14"/>
                </a:cxn>
                <a:cxn ang="0">
                  <a:pos x="124" y="23"/>
                </a:cxn>
                <a:cxn ang="0">
                  <a:pos x="137" y="35"/>
                </a:cxn>
                <a:cxn ang="0">
                  <a:pos x="151" y="46"/>
                </a:cxn>
                <a:cxn ang="0">
                  <a:pos x="162" y="59"/>
                </a:cxn>
                <a:cxn ang="0">
                  <a:pos x="173" y="72"/>
                </a:cxn>
                <a:cxn ang="0">
                  <a:pos x="182" y="84"/>
                </a:cxn>
                <a:cxn ang="0">
                  <a:pos x="191" y="98"/>
                </a:cxn>
                <a:cxn ang="0">
                  <a:pos x="200" y="112"/>
                </a:cxn>
                <a:cxn ang="0">
                  <a:pos x="208" y="127"/>
                </a:cxn>
                <a:cxn ang="0">
                  <a:pos x="216" y="141"/>
                </a:cxn>
                <a:cxn ang="0">
                  <a:pos x="223" y="154"/>
                </a:cxn>
                <a:cxn ang="0">
                  <a:pos x="229" y="165"/>
                </a:cxn>
                <a:cxn ang="0">
                  <a:pos x="233" y="175"/>
                </a:cxn>
                <a:cxn ang="0">
                  <a:pos x="238" y="199"/>
                </a:cxn>
                <a:cxn ang="0">
                  <a:pos x="243" y="225"/>
                </a:cxn>
                <a:cxn ang="0">
                  <a:pos x="243" y="252"/>
                </a:cxn>
                <a:cxn ang="0">
                  <a:pos x="236" y="275"/>
                </a:cxn>
                <a:cxn ang="0">
                  <a:pos x="231" y="283"/>
                </a:cxn>
                <a:cxn ang="0">
                  <a:pos x="226" y="290"/>
                </a:cxn>
                <a:cxn ang="0">
                  <a:pos x="220" y="296"/>
                </a:cxn>
                <a:cxn ang="0">
                  <a:pos x="213" y="302"/>
                </a:cxn>
                <a:cxn ang="0">
                  <a:pos x="206" y="307"/>
                </a:cxn>
                <a:cxn ang="0">
                  <a:pos x="198" y="313"/>
                </a:cxn>
                <a:cxn ang="0">
                  <a:pos x="190" y="316"/>
                </a:cxn>
                <a:cxn ang="0">
                  <a:pos x="182" y="321"/>
                </a:cxn>
                <a:cxn ang="0">
                  <a:pos x="176" y="323"/>
                </a:cxn>
                <a:cxn ang="0">
                  <a:pos x="170" y="326"/>
                </a:cxn>
                <a:cxn ang="0">
                  <a:pos x="163" y="329"/>
                </a:cxn>
                <a:cxn ang="0">
                  <a:pos x="158" y="332"/>
                </a:cxn>
                <a:cxn ang="0">
                  <a:pos x="152" y="334"/>
                </a:cxn>
                <a:cxn ang="0">
                  <a:pos x="147" y="336"/>
                </a:cxn>
                <a:cxn ang="0">
                  <a:pos x="145" y="338"/>
                </a:cxn>
                <a:cxn ang="0">
                  <a:pos x="144" y="338"/>
                </a:cxn>
                <a:cxn ang="0">
                  <a:pos x="129" y="367"/>
                </a:cxn>
                <a:cxn ang="0">
                  <a:pos x="0" y="313"/>
                </a:cxn>
                <a:cxn ang="0">
                  <a:pos x="39" y="257"/>
                </a:cxn>
                <a:cxn ang="0">
                  <a:pos x="9" y="184"/>
                </a:cxn>
                <a:cxn ang="0">
                  <a:pos x="22" y="158"/>
                </a:cxn>
                <a:cxn ang="0">
                  <a:pos x="57" y="156"/>
                </a:cxn>
                <a:cxn ang="0">
                  <a:pos x="53" y="118"/>
                </a:cxn>
                <a:cxn ang="0">
                  <a:pos x="8" y="59"/>
                </a:cxn>
                <a:cxn ang="0">
                  <a:pos x="42" y="31"/>
                </a:cxn>
                <a:cxn ang="0">
                  <a:pos x="92" y="0"/>
                </a:cxn>
              </a:cxnLst>
              <a:rect l="0" t="0" r="r" b="b"/>
              <a:pathLst>
                <a:path w="243" h="367">
                  <a:moveTo>
                    <a:pt x="92" y="0"/>
                  </a:moveTo>
                  <a:lnTo>
                    <a:pt x="94" y="1"/>
                  </a:lnTo>
                  <a:lnTo>
                    <a:pt x="101" y="7"/>
                  </a:lnTo>
                  <a:lnTo>
                    <a:pt x="112" y="14"/>
                  </a:lnTo>
                  <a:lnTo>
                    <a:pt x="124" y="23"/>
                  </a:lnTo>
                  <a:lnTo>
                    <a:pt x="137" y="35"/>
                  </a:lnTo>
                  <a:lnTo>
                    <a:pt x="151" y="46"/>
                  </a:lnTo>
                  <a:lnTo>
                    <a:pt x="162" y="59"/>
                  </a:lnTo>
                  <a:lnTo>
                    <a:pt x="173" y="72"/>
                  </a:lnTo>
                  <a:lnTo>
                    <a:pt x="182" y="84"/>
                  </a:lnTo>
                  <a:lnTo>
                    <a:pt x="191" y="98"/>
                  </a:lnTo>
                  <a:lnTo>
                    <a:pt x="200" y="112"/>
                  </a:lnTo>
                  <a:lnTo>
                    <a:pt x="208" y="127"/>
                  </a:lnTo>
                  <a:lnTo>
                    <a:pt x="216" y="141"/>
                  </a:lnTo>
                  <a:lnTo>
                    <a:pt x="223" y="154"/>
                  </a:lnTo>
                  <a:lnTo>
                    <a:pt x="229" y="165"/>
                  </a:lnTo>
                  <a:lnTo>
                    <a:pt x="233" y="175"/>
                  </a:lnTo>
                  <a:lnTo>
                    <a:pt x="238" y="199"/>
                  </a:lnTo>
                  <a:lnTo>
                    <a:pt x="243" y="225"/>
                  </a:lnTo>
                  <a:lnTo>
                    <a:pt x="243" y="252"/>
                  </a:lnTo>
                  <a:lnTo>
                    <a:pt x="236" y="275"/>
                  </a:lnTo>
                  <a:lnTo>
                    <a:pt x="231" y="283"/>
                  </a:lnTo>
                  <a:lnTo>
                    <a:pt x="226" y="290"/>
                  </a:lnTo>
                  <a:lnTo>
                    <a:pt x="220" y="296"/>
                  </a:lnTo>
                  <a:lnTo>
                    <a:pt x="213" y="302"/>
                  </a:lnTo>
                  <a:lnTo>
                    <a:pt x="206" y="307"/>
                  </a:lnTo>
                  <a:lnTo>
                    <a:pt x="198" y="313"/>
                  </a:lnTo>
                  <a:lnTo>
                    <a:pt x="190" y="316"/>
                  </a:lnTo>
                  <a:lnTo>
                    <a:pt x="182" y="321"/>
                  </a:lnTo>
                  <a:lnTo>
                    <a:pt x="176" y="323"/>
                  </a:lnTo>
                  <a:lnTo>
                    <a:pt x="170" y="326"/>
                  </a:lnTo>
                  <a:lnTo>
                    <a:pt x="163" y="329"/>
                  </a:lnTo>
                  <a:lnTo>
                    <a:pt x="158" y="332"/>
                  </a:lnTo>
                  <a:lnTo>
                    <a:pt x="152" y="334"/>
                  </a:lnTo>
                  <a:lnTo>
                    <a:pt x="147" y="336"/>
                  </a:lnTo>
                  <a:lnTo>
                    <a:pt x="145" y="338"/>
                  </a:lnTo>
                  <a:lnTo>
                    <a:pt x="144" y="338"/>
                  </a:lnTo>
                  <a:lnTo>
                    <a:pt x="129" y="367"/>
                  </a:lnTo>
                  <a:lnTo>
                    <a:pt x="0" y="313"/>
                  </a:lnTo>
                  <a:lnTo>
                    <a:pt x="39" y="257"/>
                  </a:lnTo>
                  <a:lnTo>
                    <a:pt x="9" y="184"/>
                  </a:lnTo>
                  <a:lnTo>
                    <a:pt x="22" y="158"/>
                  </a:lnTo>
                  <a:lnTo>
                    <a:pt x="57" y="156"/>
                  </a:lnTo>
                  <a:lnTo>
                    <a:pt x="53" y="118"/>
                  </a:lnTo>
                  <a:lnTo>
                    <a:pt x="8" y="59"/>
                  </a:lnTo>
                  <a:lnTo>
                    <a:pt x="4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auto">
            <a:xfrm>
              <a:off x="404" y="491"/>
              <a:ext cx="190" cy="324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34" y="314"/>
                </a:cxn>
                <a:cxn ang="0">
                  <a:pos x="133" y="314"/>
                </a:cxn>
                <a:cxn ang="0">
                  <a:pos x="128" y="315"/>
                </a:cxn>
                <a:cxn ang="0">
                  <a:pos x="121" y="316"/>
                </a:cxn>
                <a:cxn ang="0">
                  <a:pos x="115" y="317"/>
                </a:cxn>
                <a:cxn ang="0">
                  <a:pos x="105" y="320"/>
                </a:cxn>
                <a:cxn ang="0">
                  <a:pos x="97" y="323"/>
                </a:cxn>
                <a:cxn ang="0">
                  <a:pos x="89" y="327"/>
                </a:cxn>
                <a:cxn ang="0">
                  <a:pos x="82" y="332"/>
                </a:cxn>
                <a:cxn ang="0">
                  <a:pos x="64" y="352"/>
                </a:cxn>
                <a:cxn ang="0">
                  <a:pos x="49" y="373"/>
                </a:cxn>
                <a:cxn ang="0">
                  <a:pos x="35" y="399"/>
                </a:cxn>
                <a:cxn ang="0">
                  <a:pos x="25" y="424"/>
                </a:cxn>
                <a:cxn ang="0">
                  <a:pos x="15" y="447"/>
                </a:cxn>
                <a:cxn ang="0">
                  <a:pos x="10" y="466"/>
                </a:cxn>
                <a:cxn ang="0">
                  <a:pos x="6" y="478"/>
                </a:cxn>
                <a:cxn ang="0">
                  <a:pos x="5" y="483"/>
                </a:cxn>
                <a:cxn ang="0">
                  <a:pos x="3" y="492"/>
                </a:cxn>
                <a:cxn ang="0">
                  <a:pos x="0" y="514"/>
                </a:cxn>
                <a:cxn ang="0">
                  <a:pos x="2" y="544"/>
                </a:cxn>
                <a:cxn ang="0">
                  <a:pos x="12" y="575"/>
                </a:cxn>
                <a:cxn ang="0">
                  <a:pos x="21" y="589"/>
                </a:cxn>
                <a:cxn ang="0">
                  <a:pos x="32" y="602"/>
                </a:cxn>
                <a:cxn ang="0">
                  <a:pos x="41" y="612"/>
                </a:cxn>
                <a:cxn ang="0">
                  <a:pos x="51" y="620"/>
                </a:cxn>
                <a:cxn ang="0">
                  <a:pos x="62" y="627"/>
                </a:cxn>
                <a:cxn ang="0">
                  <a:pos x="70" y="632"/>
                </a:cxn>
                <a:cxn ang="0">
                  <a:pos x="77" y="635"/>
                </a:cxn>
                <a:cxn ang="0">
                  <a:pos x="82" y="637"/>
                </a:cxn>
                <a:cxn ang="0">
                  <a:pos x="87" y="638"/>
                </a:cxn>
                <a:cxn ang="0">
                  <a:pos x="97" y="640"/>
                </a:cxn>
                <a:cxn ang="0">
                  <a:pos x="112" y="640"/>
                </a:cxn>
                <a:cxn ang="0">
                  <a:pos x="132" y="641"/>
                </a:cxn>
                <a:cxn ang="0">
                  <a:pos x="153" y="642"/>
                </a:cxn>
                <a:cxn ang="0">
                  <a:pos x="177" y="643"/>
                </a:cxn>
                <a:cxn ang="0">
                  <a:pos x="202" y="644"/>
                </a:cxn>
                <a:cxn ang="0">
                  <a:pos x="229" y="644"/>
                </a:cxn>
                <a:cxn ang="0">
                  <a:pos x="254" y="645"/>
                </a:cxn>
                <a:cxn ang="0">
                  <a:pos x="279" y="647"/>
                </a:cxn>
                <a:cxn ang="0">
                  <a:pos x="302" y="647"/>
                </a:cxn>
                <a:cxn ang="0">
                  <a:pos x="323" y="648"/>
                </a:cxn>
                <a:cxn ang="0">
                  <a:pos x="340" y="648"/>
                </a:cxn>
                <a:cxn ang="0">
                  <a:pos x="354" y="649"/>
                </a:cxn>
                <a:cxn ang="0">
                  <a:pos x="362" y="649"/>
                </a:cxn>
                <a:cxn ang="0">
                  <a:pos x="366" y="649"/>
                </a:cxn>
                <a:cxn ang="0">
                  <a:pos x="381" y="568"/>
                </a:cxn>
                <a:cxn ang="0">
                  <a:pos x="340" y="575"/>
                </a:cxn>
                <a:cxn ang="0">
                  <a:pos x="362" y="387"/>
                </a:cxn>
                <a:cxn ang="0">
                  <a:pos x="300" y="310"/>
                </a:cxn>
                <a:cxn ang="0">
                  <a:pos x="193" y="302"/>
                </a:cxn>
                <a:cxn ang="0">
                  <a:pos x="347" y="0"/>
                </a:cxn>
                <a:cxn ang="0">
                  <a:pos x="260" y="15"/>
                </a:cxn>
              </a:cxnLst>
              <a:rect l="0" t="0" r="r" b="b"/>
              <a:pathLst>
                <a:path w="381" h="649">
                  <a:moveTo>
                    <a:pt x="260" y="15"/>
                  </a:moveTo>
                  <a:lnTo>
                    <a:pt x="134" y="314"/>
                  </a:lnTo>
                  <a:lnTo>
                    <a:pt x="133" y="314"/>
                  </a:lnTo>
                  <a:lnTo>
                    <a:pt x="128" y="315"/>
                  </a:lnTo>
                  <a:lnTo>
                    <a:pt x="121" y="316"/>
                  </a:lnTo>
                  <a:lnTo>
                    <a:pt x="115" y="317"/>
                  </a:lnTo>
                  <a:lnTo>
                    <a:pt x="105" y="320"/>
                  </a:lnTo>
                  <a:lnTo>
                    <a:pt x="97" y="323"/>
                  </a:lnTo>
                  <a:lnTo>
                    <a:pt x="89" y="327"/>
                  </a:lnTo>
                  <a:lnTo>
                    <a:pt x="82" y="332"/>
                  </a:lnTo>
                  <a:lnTo>
                    <a:pt x="64" y="352"/>
                  </a:lnTo>
                  <a:lnTo>
                    <a:pt x="49" y="373"/>
                  </a:lnTo>
                  <a:lnTo>
                    <a:pt x="35" y="399"/>
                  </a:lnTo>
                  <a:lnTo>
                    <a:pt x="25" y="424"/>
                  </a:lnTo>
                  <a:lnTo>
                    <a:pt x="15" y="447"/>
                  </a:lnTo>
                  <a:lnTo>
                    <a:pt x="10" y="466"/>
                  </a:lnTo>
                  <a:lnTo>
                    <a:pt x="6" y="478"/>
                  </a:lnTo>
                  <a:lnTo>
                    <a:pt x="5" y="483"/>
                  </a:lnTo>
                  <a:lnTo>
                    <a:pt x="3" y="492"/>
                  </a:lnTo>
                  <a:lnTo>
                    <a:pt x="0" y="514"/>
                  </a:lnTo>
                  <a:lnTo>
                    <a:pt x="2" y="544"/>
                  </a:lnTo>
                  <a:lnTo>
                    <a:pt x="12" y="575"/>
                  </a:lnTo>
                  <a:lnTo>
                    <a:pt x="21" y="589"/>
                  </a:lnTo>
                  <a:lnTo>
                    <a:pt x="32" y="602"/>
                  </a:lnTo>
                  <a:lnTo>
                    <a:pt x="41" y="612"/>
                  </a:lnTo>
                  <a:lnTo>
                    <a:pt x="51" y="620"/>
                  </a:lnTo>
                  <a:lnTo>
                    <a:pt x="62" y="627"/>
                  </a:lnTo>
                  <a:lnTo>
                    <a:pt x="70" y="632"/>
                  </a:lnTo>
                  <a:lnTo>
                    <a:pt x="77" y="635"/>
                  </a:lnTo>
                  <a:lnTo>
                    <a:pt x="82" y="637"/>
                  </a:lnTo>
                  <a:lnTo>
                    <a:pt x="87" y="638"/>
                  </a:lnTo>
                  <a:lnTo>
                    <a:pt x="97" y="640"/>
                  </a:lnTo>
                  <a:lnTo>
                    <a:pt x="112" y="640"/>
                  </a:lnTo>
                  <a:lnTo>
                    <a:pt x="132" y="641"/>
                  </a:lnTo>
                  <a:lnTo>
                    <a:pt x="153" y="642"/>
                  </a:lnTo>
                  <a:lnTo>
                    <a:pt x="177" y="643"/>
                  </a:lnTo>
                  <a:lnTo>
                    <a:pt x="202" y="644"/>
                  </a:lnTo>
                  <a:lnTo>
                    <a:pt x="229" y="644"/>
                  </a:lnTo>
                  <a:lnTo>
                    <a:pt x="254" y="645"/>
                  </a:lnTo>
                  <a:lnTo>
                    <a:pt x="279" y="647"/>
                  </a:lnTo>
                  <a:lnTo>
                    <a:pt x="302" y="647"/>
                  </a:lnTo>
                  <a:lnTo>
                    <a:pt x="323" y="648"/>
                  </a:lnTo>
                  <a:lnTo>
                    <a:pt x="340" y="648"/>
                  </a:lnTo>
                  <a:lnTo>
                    <a:pt x="354" y="649"/>
                  </a:lnTo>
                  <a:lnTo>
                    <a:pt x="362" y="649"/>
                  </a:lnTo>
                  <a:lnTo>
                    <a:pt x="366" y="649"/>
                  </a:lnTo>
                  <a:lnTo>
                    <a:pt x="381" y="568"/>
                  </a:lnTo>
                  <a:lnTo>
                    <a:pt x="340" y="575"/>
                  </a:lnTo>
                  <a:lnTo>
                    <a:pt x="362" y="387"/>
                  </a:lnTo>
                  <a:lnTo>
                    <a:pt x="300" y="310"/>
                  </a:lnTo>
                  <a:lnTo>
                    <a:pt x="193" y="302"/>
                  </a:lnTo>
                  <a:lnTo>
                    <a:pt x="347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524" y="708"/>
              <a:ext cx="57" cy="37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69" y="71"/>
                </a:cxn>
                <a:cxn ang="0">
                  <a:pos x="80" y="70"/>
                </a:cxn>
                <a:cxn ang="0">
                  <a:pos x="89" y="67"/>
                </a:cxn>
                <a:cxn ang="0">
                  <a:pos x="98" y="62"/>
                </a:cxn>
                <a:cxn ang="0">
                  <a:pos x="105" y="56"/>
                </a:cxn>
                <a:cxn ang="0">
                  <a:pos x="110" y="50"/>
                </a:cxn>
                <a:cxn ang="0">
                  <a:pos x="113" y="43"/>
                </a:cxn>
                <a:cxn ang="0">
                  <a:pos x="114" y="37"/>
                </a:cxn>
                <a:cxn ang="0">
                  <a:pos x="113" y="28"/>
                </a:cxn>
                <a:cxn ang="0">
                  <a:pos x="110" y="22"/>
                </a:cxn>
                <a:cxn ang="0">
                  <a:pos x="105" y="16"/>
                </a:cxn>
                <a:cxn ang="0">
                  <a:pos x="98" y="10"/>
                </a:cxn>
                <a:cxn ang="0">
                  <a:pos x="89" y="5"/>
                </a:cxn>
                <a:cxn ang="0">
                  <a:pos x="80" y="2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6" y="1"/>
                </a:cxn>
                <a:cxn ang="0">
                  <a:pos x="35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9" y="16"/>
                </a:cxn>
                <a:cxn ang="0">
                  <a:pos x="5" y="22"/>
                </a:cxn>
                <a:cxn ang="0">
                  <a:pos x="1" y="28"/>
                </a:cxn>
                <a:cxn ang="0">
                  <a:pos x="0" y="37"/>
                </a:cxn>
                <a:cxn ang="0">
                  <a:pos x="1" y="43"/>
                </a:cxn>
                <a:cxn ang="0">
                  <a:pos x="5" y="50"/>
                </a:cxn>
                <a:cxn ang="0">
                  <a:pos x="9" y="56"/>
                </a:cxn>
                <a:cxn ang="0">
                  <a:pos x="17" y="62"/>
                </a:cxn>
                <a:cxn ang="0">
                  <a:pos x="25" y="67"/>
                </a:cxn>
                <a:cxn ang="0">
                  <a:pos x="35" y="70"/>
                </a:cxn>
                <a:cxn ang="0">
                  <a:pos x="46" y="71"/>
                </a:cxn>
                <a:cxn ang="0">
                  <a:pos x="58" y="72"/>
                </a:cxn>
              </a:cxnLst>
              <a:rect l="0" t="0" r="r" b="b"/>
              <a:pathLst>
                <a:path w="114" h="72">
                  <a:moveTo>
                    <a:pt x="58" y="72"/>
                  </a:moveTo>
                  <a:lnTo>
                    <a:pt x="69" y="71"/>
                  </a:lnTo>
                  <a:lnTo>
                    <a:pt x="80" y="70"/>
                  </a:lnTo>
                  <a:lnTo>
                    <a:pt x="89" y="67"/>
                  </a:lnTo>
                  <a:lnTo>
                    <a:pt x="98" y="62"/>
                  </a:lnTo>
                  <a:lnTo>
                    <a:pt x="105" y="56"/>
                  </a:lnTo>
                  <a:lnTo>
                    <a:pt x="110" y="50"/>
                  </a:lnTo>
                  <a:lnTo>
                    <a:pt x="113" y="43"/>
                  </a:lnTo>
                  <a:lnTo>
                    <a:pt x="114" y="37"/>
                  </a:lnTo>
                  <a:lnTo>
                    <a:pt x="113" y="28"/>
                  </a:lnTo>
                  <a:lnTo>
                    <a:pt x="110" y="22"/>
                  </a:lnTo>
                  <a:lnTo>
                    <a:pt x="105" y="16"/>
                  </a:lnTo>
                  <a:lnTo>
                    <a:pt x="98" y="10"/>
                  </a:lnTo>
                  <a:lnTo>
                    <a:pt x="89" y="5"/>
                  </a:lnTo>
                  <a:lnTo>
                    <a:pt x="80" y="2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5" y="22"/>
                  </a:lnTo>
                  <a:lnTo>
                    <a:pt x="1" y="28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7" y="62"/>
                  </a:lnTo>
                  <a:lnTo>
                    <a:pt x="25" y="67"/>
                  </a:lnTo>
                  <a:lnTo>
                    <a:pt x="35" y="70"/>
                  </a:lnTo>
                  <a:lnTo>
                    <a:pt x="46" y="71"/>
                  </a:lnTo>
                  <a:lnTo>
                    <a:pt x="58" y="72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auto">
            <a:xfrm>
              <a:off x="417" y="841"/>
              <a:ext cx="288" cy="182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1" y="350"/>
                </a:cxn>
                <a:cxn ang="0">
                  <a:pos x="6" y="340"/>
                </a:cxn>
                <a:cxn ang="0">
                  <a:pos x="12" y="325"/>
                </a:cxn>
                <a:cxn ang="0">
                  <a:pos x="21" y="308"/>
                </a:cxn>
                <a:cxn ang="0">
                  <a:pos x="30" y="292"/>
                </a:cxn>
                <a:cxn ang="0">
                  <a:pos x="40" y="277"/>
                </a:cxn>
                <a:cxn ang="0">
                  <a:pos x="52" y="266"/>
                </a:cxn>
                <a:cxn ang="0">
                  <a:pos x="62" y="261"/>
                </a:cxn>
                <a:cxn ang="0">
                  <a:pos x="76" y="260"/>
                </a:cxn>
                <a:cxn ang="0">
                  <a:pos x="92" y="258"/>
                </a:cxn>
                <a:cxn ang="0">
                  <a:pos x="111" y="255"/>
                </a:cxn>
                <a:cxn ang="0">
                  <a:pos x="129" y="252"/>
                </a:cxn>
                <a:cxn ang="0">
                  <a:pos x="145" y="250"/>
                </a:cxn>
                <a:cxn ang="0">
                  <a:pos x="160" y="249"/>
                </a:cxn>
                <a:cxn ang="0">
                  <a:pos x="169" y="246"/>
                </a:cxn>
                <a:cxn ang="0">
                  <a:pos x="173" y="246"/>
                </a:cxn>
                <a:cxn ang="0">
                  <a:pos x="214" y="258"/>
                </a:cxn>
                <a:cxn ang="0">
                  <a:pos x="372" y="147"/>
                </a:cxn>
                <a:cxn ang="0">
                  <a:pos x="379" y="77"/>
                </a:cxn>
                <a:cxn ang="0">
                  <a:pos x="520" y="0"/>
                </a:cxn>
                <a:cxn ang="0">
                  <a:pos x="505" y="47"/>
                </a:cxn>
                <a:cxn ang="0">
                  <a:pos x="443" y="84"/>
                </a:cxn>
                <a:cxn ang="0">
                  <a:pos x="428" y="124"/>
                </a:cxn>
                <a:cxn ang="0">
                  <a:pos x="523" y="77"/>
                </a:cxn>
                <a:cxn ang="0">
                  <a:pos x="575" y="87"/>
                </a:cxn>
                <a:cxn ang="0">
                  <a:pos x="490" y="143"/>
                </a:cxn>
                <a:cxn ang="0">
                  <a:pos x="413" y="158"/>
                </a:cxn>
                <a:cxn ang="0">
                  <a:pos x="243" y="335"/>
                </a:cxn>
                <a:cxn ang="0">
                  <a:pos x="169" y="283"/>
                </a:cxn>
                <a:cxn ang="0">
                  <a:pos x="81" y="364"/>
                </a:cxn>
                <a:cxn ang="0">
                  <a:pos x="0" y="353"/>
                </a:cxn>
              </a:cxnLst>
              <a:rect l="0" t="0" r="r" b="b"/>
              <a:pathLst>
                <a:path w="575" h="364">
                  <a:moveTo>
                    <a:pt x="0" y="353"/>
                  </a:moveTo>
                  <a:lnTo>
                    <a:pt x="1" y="350"/>
                  </a:lnTo>
                  <a:lnTo>
                    <a:pt x="6" y="340"/>
                  </a:lnTo>
                  <a:lnTo>
                    <a:pt x="12" y="325"/>
                  </a:lnTo>
                  <a:lnTo>
                    <a:pt x="21" y="308"/>
                  </a:lnTo>
                  <a:lnTo>
                    <a:pt x="30" y="292"/>
                  </a:lnTo>
                  <a:lnTo>
                    <a:pt x="40" y="277"/>
                  </a:lnTo>
                  <a:lnTo>
                    <a:pt x="52" y="266"/>
                  </a:lnTo>
                  <a:lnTo>
                    <a:pt x="62" y="261"/>
                  </a:lnTo>
                  <a:lnTo>
                    <a:pt x="76" y="260"/>
                  </a:lnTo>
                  <a:lnTo>
                    <a:pt x="92" y="258"/>
                  </a:lnTo>
                  <a:lnTo>
                    <a:pt x="111" y="255"/>
                  </a:lnTo>
                  <a:lnTo>
                    <a:pt x="129" y="252"/>
                  </a:lnTo>
                  <a:lnTo>
                    <a:pt x="145" y="250"/>
                  </a:lnTo>
                  <a:lnTo>
                    <a:pt x="160" y="249"/>
                  </a:lnTo>
                  <a:lnTo>
                    <a:pt x="169" y="246"/>
                  </a:lnTo>
                  <a:lnTo>
                    <a:pt x="173" y="246"/>
                  </a:lnTo>
                  <a:lnTo>
                    <a:pt x="214" y="258"/>
                  </a:lnTo>
                  <a:lnTo>
                    <a:pt x="372" y="147"/>
                  </a:lnTo>
                  <a:lnTo>
                    <a:pt x="379" y="77"/>
                  </a:lnTo>
                  <a:lnTo>
                    <a:pt x="520" y="0"/>
                  </a:lnTo>
                  <a:lnTo>
                    <a:pt x="505" y="47"/>
                  </a:lnTo>
                  <a:lnTo>
                    <a:pt x="443" y="84"/>
                  </a:lnTo>
                  <a:lnTo>
                    <a:pt x="428" y="124"/>
                  </a:lnTo>
                  <a:lnTo>
                    <a:pt x="523" y="77"/>
                  </a:lnTo>
                  <a:lnTo>
                    <a:pt x="575" y="87"/>
                  </a:lnTo>
                  <a:lnTo>
                    <a:pt x="490" y="143"/>
                  </a:lnTo>
                  <a:lnTo>
                    <a:pt x="413" y="158"/>
                  </a:lnTo>
                  <a:lnTo>
                    <a:pt x="243" y="335"/>
                  </a:lnTo>
                  <a:lnTo>
                    <a:pt x="169" y="283"/>
                  </a:lnTo>
                  <a:lnTo>
                    <a:pt x="81" y="364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287" y="1003"/>
              <a:ext cx="406" cy="348"/>
            </a:xfrm>
            <a:custGeom>
              <a:avLst/>
              <a:gdLst/>
              <a:ahLst/>
              <a:cxnLst>
                <a:cxn ang="0">
                  <a:pos x="18" y="58"/>
                </a:cxn>
                <a:cxn ang="0">
                  <a:pos x="30" y="44"/>
                </a:cxn>
                <a:cxn ang="0">
                  <a:pos x="43" y="34"/>
                </a:cxn>
                <a:cxn ang="0">
                  <a:pos x="64" y="25"/>
                </a:cxn>
                <a:cxn ang="0">
                  <a:pos x="92" y="17"/>
                </a:cxn>
                <a:cxn ang="0">
                  <a:pos x="125" y="14"/>
                </a:cxn>
                <a:cxn ang="0">
                  <a:pos x="170" y="14"/>
                </a:cxn>
                <a:cxn ang="0">
                  <a:pos x="221" y="15"/>
                </a:cxn>
                <a:cxn ang="0">
                  <a:pos x="270" y="18"/>
                </a:cxn>
                <a:cxn ang="0">
                  <a:pos x="316" y="21"/>
                </a:cxn>
                <a:cxn ang="0">
                  <a:pos x="352" y="23"/>
                </a:cxn>
                <a:cxn ang="0">
                  <a:pos x="373" y="26"/>
                </a:cxn>
                <a:cxn ang="0">
                  <a:pos x="424" y="0"/>
                </a:cxn>
                <a:cxn ang="0">
                  <a:pos x="434" y="2"/>
                </a:cxn>
                <a:cxn ang="0">
                  <a:pos x="456" y="4"/>
                </a:cxn>
                <a:cxn ang="0">
                  <a:pos x="481" y="9"/>
                </a:cxn>
                <a:cxn ang="0">
                  <a:pos x="497" y="12"/>
                </a:cxn>
                <a:cxn ang="0">
                  <a:pos x="509" y="15"/>
                </a:cxn>
                <a:cxn ang="0">
                  <a:pos x="525" y="19"/>
                </a:cxn>
                <a:cxn ang="0">
                  <a:pos x="539" y="21"/>
                </a:cxn>
                <a:cxn ang="0">
                  <a:pos x="545" y="22"/>
                </a:cxn>
                <a:cxn ang="0">
                  <a:pos x="750" y="29"/>
                </a:cxn>
                <a:cxn ang="0">
                  <a:pos x="765" y="51"/>
                </a:cxn>
                <a:cxn ang="0">
                  <a:pos x="789" y="98"/>
                </a:cxn>
                <a:cxn ang="0">
                  <a:pos x="805" y="225"/>
                </a:cxn>
                <a:cxn ang="0">
                  <a:pos x="812" y="380"/>
                </a:cxn>
                <a:cxn ang="0">
                  <a:pos x="807" y="495"/>
                </a:cxn>
                <a:cxn ang="0">
                  <a:pos x="783" y="525"/>
                </a:cxn>
                <a:cxn ang="0">
                  <a:pos x="770" y="530"/>
                </a:cxn>
                <a:cxn ang="0">
                  <a:pos x="751" y="564"/>
                </a:cxn>
                <a:cxn ang="0">
                  <a:pos x="652" y="553"/>
                </a:cxn>
                <a:cxn ang="0">
                  <a:pos x="264" y="678"/>
                </a:cxn>
                <a:cxn ang="0">
                  <a:pos x="261" y="681"/>
                </a:cxn>
                <a:cxn ang="0">
                  <a:pos x="252" y="691"/>
                </a:cxn>
                <a:cxn ang="0">
                  <a:pos x="232" y="696"/>
                </a:cxn>
                <a:cxn ang="0">
                  <a:pos x="202" y="696"/>
                </a:cxn>
                <a:cxn ang="0">
                  <a:pos x="173" y="686"/>
                </a:cxn>
                <a:cxn ang="0">
                  <a:pos x="158" y="670"/>
                </a:cxn>
                <a:cxn ang="0">
                  <a:pos x="151" y="656"/>
                </a:cxn>
                <a:cxn ang="0">
                  <a:pos x="150" y="649"/>
                </a:cxn>
                <a:cxn ang="0">
                  <a:pos x="146" y="653"/>
                </a:cxn>
                <a:cxn ang="0">
                  <a:pos x="134" y="658"/>
                </a:cxn>
                <a:cxn ang="0">
                  <a:pos x="118" y="663"/>
                </a:cxn>
                <a:cxn ang="0">
                  <a:pos x="98" y="659"/>
                </a:cxn>
                <a:cxn ang="0">
                  <a:pos x="73" y="634"/>
                </a:cxn>
                <a:cxn ang="0">
                  <a:pos x="66" y="616"/>
                </a:cxn>
                <a:cxn ang="0">
                  <a:pos x="54" y="611"/>
                </a:cxn>
                <a:cxn ang="0">
                  <a:pos x="33" y="586"/>
                </a:cxn>
                <a:cxn ang="0">
                  <a:pos x="13" y="476"/>
                </a:cxn>
                <a:cxn ang="0">
                  <a:pos x="3" y="307"/>
                </a:cxn>
                <a:cxn ang="0">
                  <a:pos x="0" y="148"/>
                </a:cxn>
                <a:cxn ang="0">
                  <a:pos x="11" y="67"/>
                </a:cxn>
              </a:cxnLst>
              <a:rect l="0" t="0" r="r" b="b"/>
              <a:pathLst>
                <a:path w="812" h="698">
                  <a:moveTo>
                    <a:pt x="11" y="67"/>
                  </a:moveTo>
                  <a:lnTo>
                    <a:pt x="18" y="58"/>
                  </a:lnTo>
                  <a:lnTo>
                    <a:pt x="25" y="51"/>
                  </a:lnTo>
                  <a:lnTo>
                    <a:pt x="30" y="44"/>
                  </a:lnTo>
                  <a:lnTo>
                    <a:pt x="36" y="38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4" y="25"/>
                  </a:lnTo>
                  <a:lnTo>
                    <a:pt x="80" y="19"/>
                  </a:lnTo>
                  <a:lnTo>
                    <a:pt x="92" y="17"/>
                  </a:lnTo>
                  <a:lnTo>
                    <a:pt x="107" y="15"/>
                  </a:lnTo>
                  <a:lnTo>
                    <a:pt x="125" y="14"/>
                  </a:lnTo>
                  <a:lnTo>
                    <a:pt x="147" y="13"/>
                  </a:lnTo>
                  <a:lnTo>
                    <a:pt x="170" y="14"/>
                  </a:lnTo>
                  <a:lnTo>
                    <a:pt x="194" y="14"/>
                  </a:lnTo>
                  <a:lnTo>
                    <a:pt x="221" y="15"/>
                  </a:lnTo>
                  <a:lnTo>
                    <a:pt x="246" y="17"/>
                  </a:lnTo>
                  <a:lnTo>
                    <a:pt x="270" y="18"/>
                  </a:lnTo>
                  <a:lnTo>
                    <a:pt x="294" y="20"/>
                  </a:lnTo>
                  <a:lnTo>
                    <a:pt x="316" y="21"/>
                  </a:lnTo>
                  <a:lnTo>
                    <a:pt x="336" y="22"/>
                  </a:lnTo>
                  <a:lnTo>
                    <a:pt x="352" y="23"/>
                  </a:lnTo>
                  <a:lnTo>
                    <a:pt x="365" y="25"/>
                  </a:lnTo>
                  <a:lnTo>
                    <a:pt x="373" y="26"/>
                  </a:lnTo>
                  <a:lnTo>
                    <a:pt x="375" y="26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34" y="2"/>
                  </a:lnTo>
                  <a:lnTo>
                    <a:pt x="444" y="3"/>
                  </a:lnTo>
                  <a:lnTo>
                    <a:pt x="456" y="4"/>
                  </a:lnTo>
                  <a:lnTo>
                    <a:pt x="468" y="6"/>
                  </a:lnTo>
                  <a:lnTo>
                    <a:pt x="481" y="9"/>
                  </a:lnTo>
                  <a:lnTo>
                    <a:pt x="490" y="10"/>
                  </a:lnTo>
                  <a:lnTo>
                    <a:pt x="497" y="12"/>
                  </a:lnTo>
                  <a:lnTo>
                    <a:pt x="502" y="13"/>
                  </a:lnTo>
                  <a:lnTo>
                    <a:pt x="509" y="15"/>
                  </a:lnTo>
                  <a:lnTo>
                    <a:pt x="517" y="17"/>
                  </a:lnTo>
                  <a:lnTo>
                    <a:pt x="525" y="19"/>
                  </a:lnTo>
                  <a:lnTo>
                    <a:pt x="532" y="20"/>
                  </a:lnTo>
                  <a:lnTo>
                    <a:pt x="539" y="21"/>
                  </a:lnTo>
                  <a:lnTo>
                    <a:pt x="543" y="22"/>
                  </a:lnTo>
                  <a:lnTo>
                    <a:pt x="545" y="22"/>
                  </a:lnTo>
                  <a:lnTo>
                    <a:pt x="747" y="26"/>
                  </a:lnTo>
                  <a:lnTo>
                    <a:pt x="750" y="29"/>
                  </a:lnTo>
                  <a:lnTo>
                    <a:pt x="755" y="37"/>
                  </a:lnTo>
                  <a:lnTo>
                    <a:pt x="765" y="51"/>
                  </a:lnTo>
                  <a:lnTo>
                    <a:pt x="777" y="67"/>
                  </a:lnTo>
                  <a:lnTo>
                    <a:pt x="789" y="98"/>
                  </a:lnTo>
                  <a:lnTo>
                    <a:pt x="798" y="154"/>
                  </a:lnTo>
                  <a:lnTo>
                    <a:pt x="805" y="225"/>
                  </a:lnTo>
                  <a:lnTo>
                    <a:pt x="810" y="302"/>
                  </a:lnTo>
                  <a:lnTo>
                    <a:pt x="812" y="380"/>
                  </a:lnTo>
                  <a:lnTo>
                    <a:pt x="811" y="446"/>
                  </a:lnTo>
                  <a:lnTo>
                    <a:pt x="807" y="495"/>
                  </a:lnTo>
                  <a:lnTo>
                    <a:pt x="799" y="517"/>
                  </a:lnTo>
                  <a:lnTo>
                    <a:pt x="783" y="525"/>
                  </a:lnTo>
                  <a:lnTo>
                    <a:pt x="774" y="528"/>
                  </a:lnTo>
                  <a:lnTo>
                    <a:pt x="770" y="530"/>
                  </a:lnTo>
                  <a:lnTo>
                    <a:pt x="769" y="530"/>
                  </a:lnTo>
                  <a:lnTo>
                    <a:pt x="751" y="564"/>
                  </a:lnTo>
                  <a:lnTo>
                    <a:pt x="692" y="572"/>
                  </a:lnTo>
                  <a:lnTo>
                    <a:pt x="652" y="553"/>
                  </a:lnTo>
                  <a:lnTo>
                    <a:pt x="298" y="653"/>
                  </a:lnTo>
                  <a:lnTo>
                    <a:pt x="264" y="678"/>
                  </a:lnTo>
                  <a:lnTo>
                    <a:pt x="263" y="679"/>
                  </a:lnTo>
                  <a:lnTo>
                    <a:pt x="261" y="681"/>
                  </a:lnTo>
                  <a:lnTo>
                    <a:pt x="258" y="686"/>
                  </a:lnTo>
                  <a:lnTo>
                    <a:pt x="252" y="691"/>
                  </a:lnTo>
                  <a:lnTo>
                    <a:pt x="244" y="694"/>
                  </a:lnTo>
                  <a:lnTo>
                    <a:pt x="232" y="696"/>
                  </a:lnTo>
                  <a:lnTo>
                    <a:pt x="218" y="698"/>
                  </a:lnTo>
                  <a:lnTo>
                    <a:pt x="202" y="696"/>
                  </a:lnTo>
                  <a:lnTo>
                    <a:pt x="186" y="693"/>
                  </a:lnTo>
                  <a:lnTo>
                    <a:pt x="173" y="686"/>
                  </a:lnTo>
                  <a:lnTo>
                    <a:pt x="164" y="678"/>
                  </a:lnTo>
                  <a:lnTo>
                    <a:pt x="158" y="670"/>
                  </a:lnTo>
                  <a:lnTo>
                    <a:pt x="154" y="662"/>
                  </a:lnTo>
                  <a:lnTo>
                    <a:pt x="151" y="656"/>
                  </a:lnTo>
                  <a:lnTo>
                    <a:pt x="150" y="651"/>
                  </a:lnTo>
                  <a:lnTo>
                    <a:pt x="150" y="649"/>
                  </a:lnTo>
                  <a:lnTo>
                    <a:pt x="149" y="650"/>
                  </a:lnTo>
                  <a:lnTo>
                    <a:pt x="146" y="653"/>
                  </a:lnTo>
                  <a:lnTo>
                    <a:pt x="141" y="655"/>
                  </a:lnTo>
                  <a:lnTo>
                    <a:pt x="134" y="658"/>
                  </a:lnTo>
                  <a:lnTo>
                    <a:pt x="126" y="662"/>
                  </a:lnTo>
                  <a:lnTo>
                    <a:pt x="118" y="663"/>
                  </a:lnTo>
                  <a:lnTo>
                    <a:pt x="109" y="662"/>
                  </a:lnTo>
                  <a:lnTo>
                    <a:pt x="98" y="659"/>
                  </a:lnTo>
                  <a:lnTo>
                    <a:pt x="82" y="648"/>
                  </a:lnTo>
                  <a:lnTo>
                    <a:pt x="73" y="634"/>
                  </a:lnTo>
                  <a:lnTo>
                    <a:pt x="67" y="621"/>
                  </a:lnTo>
                  <a:lnTo>
                    <a:pt x="66" y="616"/>
                  </a:lnTo>
                  <a:lnTo>
                    <a:pt x="63" y="615"/>
                  </a:lnTo>
                  <a:lnTo>
                    <a:pt x="54" y="611"/>
                  </a:lnTo>
                  <a:lnTo>
                    <a:pt x="42" y="602"/>
                  </a:lnTo>
                  <a:lnTo>
                    <a:pt x="33" y="586"/>
                  </a:lnTo>
                  <a:lnTo>
                    <a:pt x="22" y="542"/>
                  </a:lnTo>
                  <a:lnTo>
                    <a:pt x="13" y="476"/>
                  </a:lnTo>
                  <a:lnTo>
                    <a:pt x="7" y="394"/>
                  </a:lnTo>
                  <a:lnTo>
                    <a:pt x="3" y="307"/>
                  </a:lnTo>
                  <a:lnTo>
                    <a:pt x="0" y="222"/>
                  </a:lnTo>
                  <a:lnTo>
                    <a:pt x="0" y="148"/>
                  </a:lnTo>
                  <a:lnTo>
                    <a:pt x="4" y="94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515" y="1106"/>
              <a:ext cx="85" cy="72"/>
            </a:xfrm>
            <a:custGeom>
              <a:avLst/>
              <a:gdLst/>
              <a:ahLst/>
              <a:cxnLst>
                <a:cxn ang="0">
                  <a:pos x="168" y="128"/>
                </a:cxn>
                <a:cxn ang="0">
                  <a:pos x="154" y="0"/>
                </a:cxn>
                <a:cxn ang="0">
                  <a:pos x="0" y="16"/>
                </a:cxn>
                <a:cxn ang="0">
                  <a:pos x="14" y="144"/>
                </a:cxn>
                <a:cxn ang="0">
                  <a:pos x="168" y="128"/>
                </a:cxn>
              </a:cxnLst>
              <a:rect l="0" t="0" r="r" b="b"/>
              <a:pathLst>
                <a:path w="168" h="144">
                  <a:moveTo>
                    <a:pt x="168" y="128"/>
                  </a:moveTo>
                  <a:lnTo>
                    <a:pt x="154" y="0"/>
                  </a:lnTo>
                  <a:lnTo>
                    <a:pt x="0" y="16"/>
                  </a:lnTo>
                  <a:lnTo>
                    <a:pt x="14" y="144"/>
                  </a:lnTo>
                  <a:lnTo>
                    <a:pt x="168" y="1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543" y="1128"/>
              <a:ext cx="33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66" y="52"/>
                </a:cxn>
                <a:cxn ang="0">
                  <a:pos x="66" y="12"/>
                </a:cxn>
                <a:cxn ang="0">
                  <a:pos x="4" y="0"/>
                </a:cxn>
              </a:cxnLst>
              <a:rect l="0" t="0" r="r" b="b"/>
              <a:pathLst>
                <a:path w="66" h="52">
                  <a:moveTo>
                    <a:pt x="4" y="0"/>
                  </a:moveTo>
                  <a:lnTo>
                    <a:pt x="0" y="45"/>
                  </a:lnTo>
                  <a:lnTo>
                    <a:pt x="66" y="52"/>
                  </a:lnTo>
                  <a:lnTo>
                    <a:pt x="66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565" y="397"/>
              <a:ext cx="267" cy="415"/>
            </a:xfrm>
            <a:custGeom>
              <a:avLst/>
              <a:gdLst/>
              <a:ahLst/>
              <a:cxnLst>
                <a:cxn ang="0">
                  <a:pos x="129" y="67"/>
                </a:cxn>
                <a:cxn ang="0">
                  <a:pos x="123" y="72"/>
                </a:cxn>
                <a:cxn ang="0">
                  <a:pos x="108" y="84"/>
                </a:cxn>
                <a:cxn ang="0">
                  <a:pos x="89" y="109"/>
                </a:cxn>
                <a:cxn ang="0">
                  <a:pos x="66" y="144"/>
                </a:cxn>
                <a:cxn ang="0">
                  <a:pos x="44" y="270"/>
                </a:cxn>
                <a:cxn ang="0">
                  <a:pos x="22" y="491"/>
                </a:cxn>
                <a:cxn ang="0">
                  <a:pos x="6" y="702"/>
                </a:cxn>
                <a:cxn ang="0">
                  <a:pos x="0" y="797"/>
                </a:cxn>
                <a:cxn ang="0">
                  <a:pos x="69" y="784"/>
                </a:cxn>
                <a:cxn ang="0">
                  <a:pos x="92" y="795"/>
                </a:cxn>
                <a:cxn ang="0">
                  <a:pos x="127" y="813"/>
                </a:cxn>
                <a:cxn ang="0">
                  <a:pos x="159" y="826"/>
                </a:cxn>
                <a:cxn ang="0">
                  <a:pos x="180" y="831"/>
                </a:cxn>
                <a:cxn ang="0">
                  <a:pos x="213" y="830"/>
                </a:cxn>
                <a:cxn ang="0">
                  <a:pos x="249" y="828"/>
                </a:cxn>
                <a:cxn ang="0">
                  <a:pos x="273" y="825"/>
                </a:cxn>
                <a:cxn ang="0">
                  <a:pos x="280" y="824"/>
                </a:cxn>
                <a:cxn ang="0">
                  <a:pos x="304" y="817"/>
                </a:cxn>
                <a:cxn ang="0">
                  <a:pos x="339" y="809"/>
                </a:cxn>
                <a:cxn ang="0">
                  <a:pos x="370" y="803"/>
                </a:cxn>
                <a:cxn ang="0">
                  <a:pos x="391" y="803"/>
                </a:cxn>
                <a:cxn ang="0">
                  <a:pos x="436" y="800"/>
                </a:cxn>
                <a:cxn ang="0">
                  <a:pos x="490" y="794"/>
                </a:cxn>
                <a:cxn ang="0">
                  <a:pos x="528" y="790"/>
                </a:cxn>
                <a:cxn ang="0">
                  <a:pos x="409" y="502"/>
                </a:cxn>
                <a:cxn ang="0">
                  <a:pos x="431" y="465"/>
                </a:cxn>
                <a:cxn ang="0">
                  <a:pos x="428" y="392"/>
                </a:cxn>
                <a:cxn ang="0">
                  <a:pos x="417" y="287"/>
                </a:cxn>
                <a:cxn ang="0">
                  <a:pos x="398" y="190"/>
                </a:cxn>
                <a:cxn ang="0">
                  <a:pos x="372" y="146"/>
                </a:cxn>
                <a:cxn ang="0">
                  <a:pos x="355" y="124"/>
                </a:cxn>
                <a:cxn ang="0">
                  <a:pos x="344" y="111"/>
                </a:cxn>
                <a:cxn ang="0">
                  <a:pos x="337" y="105"/>
                </a:cxn>
                <a:cxn ang="0">
                  <a:pos x="335" y="67"/>
                </a:cxn>
                <a:cxn ang="0">
                  <a:pos x="324" y="60"/>
                </a:cxn>
                <a:cxn ang="0">
                  <a:pos x="296" y="44"/>
                </a:cxn>
                <a:cxn ang="0">
                  <a:pos x="261" y="27"/>
                </a:cxn>
                <a:cxn ang="0">
                  <a:pos x="225" y="15"/>
                </a:cxn>
                <a:cxn ang="0">
                  <a:pos x="193" y="10"/>
                </a:cxn>
                <a:cxn ang="0">
                  <a:pos x="166" y="5"/>
                </a:cxn>
                <a:cxn ang="0">
                  <a:pos x="146" y="2"/>
                </a:cxn>
                <a:cxn ang="0">
                  <a:pos x="140" y="0"/>
                </a:cxn>
              </a:cxnLst>
              <a:rect l="0" t="0" r="r" b="b"/>
              <a:pathLst>
                <a:path w="534" h="831">
                  <a:moveTo>
                    <a:pt x="140" y="0"/>
                  </a:moveTo>
                  <a:lnTo>
                    <a:pt x="129" y="67"/>
                  </a:lnTo>
                  <a:lnTo>
                    <a:pt x="128" y="68"/>
                  </a:lnTo>
                  <a:lnTo>
                    <a:pt x="123" y="72"/>
                  </a:lnTo>
                  <a:lnTo>
                    <a:pt x="116" y="78"/>
                  </a:lnTo>
                  <a:lnTo>
                    <a:pt x="108" y="84"/>
                  </a:lnTo>
                  <a:lnTo>
                    <a:pt x="99" y="96"/>
                  </a:lnTo>
                  <a:lnTo>
                    <a:pt x="89" y="109"/>
                  </a:lnTo>
                  <a:lnTo>
                    <a:pt x="77" y="125"/>
                  </a:lnTo>
                  <a:lnTo>
                    <a:pt x="66" y="144"/>
                  </a:lnTo>
                  <a:lnTo>
                    <a:pt x="54" y="188"/>
                  </a:lnTo>
                  <a:lnTo>
                    <a:pt x="44" y="270"/>
                  </a:lnTo>
                  <a:lnTo>
                    <a:pt x="32" y="375"/>
                  </a:lnTo>
                  <a:lnTo>
                    <a:pt x="22" y="491"/>
                  </a:lnTo>
                  <a:lnTo>
                    <a:pt x="13" y="605"/>
                  </a:lnTo>
                  <a:lnTo>
                    <a:pt x="6" y="702"/>
                  </a:lnTo>
                  <a:lnTo>
                    <a:pt x="1" y="771"/>
                  </a:lnTo>
                  <a:lnTo>
                    <a:pt x="0" y="797"/>
                  </a:lnTo>
                  <a:lnTo>
                    <a:pt x="66" y="782"/>
                  </a:lnTo>
                  <a:lnTo>
                    <a:pt x="69" y="784"/>
                  </a:lnTo>
                  <a:lnTo>
                    <a:pt x="78" y="788"/>
                  </a:lnTo>
                  <a:lnTo>
                    <a:pt x="92" y="795"/>
                  </a:lnTo>
                  <a:lnTo>
                    <a:pt x="110" y="803"/>
                  </a:lnTo>
                  <a:lnTo>
                    <a:pt x="127" y="813"/>
                  </a:lnTo>
                  <a:lnTo>
                    <a:pt x="144" y="821"/>
                  </a:lnTo>
                  <a:lnTo>
                    <a:pt x="159" y="826"/>
                  </a:lnTo>
                  <a:lnTo>
                    <a:pt x="169" y="830"/>
                  </a:lnTo>
                  <a:lnTo>
                    <a:pt x="180" y="831"/>
                  </a:lnTo>
                  <a:lnTo>
                    <a:pt x="196" y="831"/>
                  </a:lnTo>
                  <a:lnTo>
                    <a:pt x="213" y="830"/>
                  </a:lnTo>
                  <a:lnTo>
                    <a:pt x="232" y="829"/>
                  </a:lnTo>
                  <a:lnTo>
                    <a:pt x="249" y="828"/>
                  </a:lnTo>
                  <a:lnTo>
                    <a:pt x="263" y="826"/>
                  </a:lnTo>
                  <a:lnTo>
                    <a:pt x="273" y="825"/>
                  </a:lnTo>
                  <a:lnTo>
                    <a:pt x="277" y="825"/>
                  </a:lnTo>
                  <a:lnTo>
                    <a:pt x="280" y="824"/>
                  </a:lnTo>
                  <a:lnTo>
                    <a:pt x="291" y="822"/>
                  </a:lnTo>
                  <a:lnTo>
                    <a:pt x="304" y="817"/>
                  </a:lnTo>
                  <a:lnTo>
                    <a:pt x="322" y="813"/>
                  </a:lnTo>
                  <a:lnTo>
                    <a:pt x="339" y="809"/>
                  </a:lnTo>
                  <a:lnTo>
                    <a:pt x="355" y="806"/>
                  </a:lnTo>
                  <a:lnTo>
                    <a:pt x="370" y="803"/>
                  </a:lnTo>
                  <a:lnTo>
                    <a:pt x="379" y="803"/>
                  </a:lnTo>
                  <a:lnTo>
                    <a:pt x="391" y="803"/>
                  </a:lnTo>
                  <a:lnTo>
                    <a:pt x="412" y="802"/>
                  </a:lnTo>
                  <a:lnTo>
                    <a:pt x="436" y="800"/>
                  </a:lnTo>
                  <a:lnTo>
                    <a:pt x="463" y="798"/>
                  </a:lnTo>
                  <a:lnTo>
                    <a:pt x="490" y="794"/>
                  </a:lnTo>
                  <a:lnTo>
                    <a:pt x="512" y="791"/>
                  </a:lnTo>
                  <a:lnTo>
                    <a:pt x="528" y="790"/>
                  </a:lnTo>
                  <a:lnTo>
                    <a:pt x="534" y="788"/>
                  </a:lnTo>
                  <a:lnTo>
                    <a:pt x="409" y="502"/>
                  </a:lnTo>
                  <a:lnTo>
                    <a:pt x="431" y="476"/>
                  </a:lnTo>
                  <a:lnTo>
                    <a:pt x="431" y="465"/>
                  </a:lnTo>
                  <a:lnTo>
                    <a:pt x="430" y="436"/>
                  </a:lnTo>
                  <a:lnTo>
                    <a:pt x="428" y="392"/>
                  </a:lnTo>
                  <a:lnTo>
                    <a:pt x="424" y="341"/>
                  </a:lnTo>
                  <a:lnTo>
                    <a:pt x="417" y="287"/>
                  </a:lnTo>
                  <a:lnTo>
                    <a:pt x="409" y="235"/>
                  </a:lnTo>
                  <a:lnTo>
                    <a:pt x="398" y="190"/>
                  </a:lnTo>
                  <a:lnTo>
                    <a:pt x="383" y="159"/>
                  </a:lnTo>
                  <a:lnTo>
                    <a:pt x="372" y="146"/>
                  </a:lnTo>
                  <a:lnTo>
                    <a:pt x="363" y="134"/>
                  </a:lnTo>
                  <a:lnTo>
                    <a:pt x="355" y="124"/>
                  </a:lnTo>
                  <a:lnTo>
                    <a:pt x="349" y="117"/>
                  </a:lnTo>
                  <a:lnTo>
                    <a:pt x="344" y="111"/>
                  </a:lnTo>
                  <a:lnTo>
                    <a:pt x="339" y="108"/>
                  </a:lnTo>
                  <a:lnTo>
                    <a:pt x="337" y="105"/>
                  </a:lnTo>
                  <a:lnTo>
                    <a:pt x="335" y="104"/>
                  </a:lnTo>
                  <a:lnTo>
                    <a:pt x="335" y="67"/>
                  </a:lnTo>
                  <a:lnTo>
                    <a:pt x="332" y="65"/>
                  </a:lnTo>
                  <a:lnTo>
                    <a:pt x="324" y="60"/>
                  </a:lnTo>
                  <a:lnTo>
                    <a:pt x="312" y="52"/>
                  </a:lnTo>
                  <a:lnTo>
                    <a:pt x="296" y="44"/>
                  </a:lnTo>
                  <a:lnTo>
                    <a:pt x="279" y="35"/>
                  </a:lnTo>
                  <a:lnTo>
                    <a:pt x="261" y="27"/>
                  </a:lnTo>
                  <a:lnTo>
                    <a:pt x="242" y="20"/>
                  </a:lnTo>
                  <a:lnTo>
                    <a:pt x="225" y="15"/>
                  </a:lnTo>
                  <a:lnTo>
                    <a:pt x="209" y="13"/>
                  </a:lnTo>
                  <a:lnTo>
                    <a:pt x="193" y="10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5" y="4"/>
                  </a:lnTo>
                  <a:lnTo>
                    <a:pt x="146" y="2"/>
                  </a:lnTo>
                  <a:lnTo>
                    <a:pt x="14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2FF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4" name="Freeform 28"/>
            <p:cNvSpPr>
              <a:spLocks/>
            </p:cNvSpPr>
            <p:nvPr/>
          </p:nvSpPr>
          <p:spPr bwMode="auto">
            <a:xfrm>
              <a:off x="649" y="646"/>
              <a:ext cx="103" cy="244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41" y="78"/>
                </a:cxn>
                <a:cxn ang="0">
                  <a:pos x="45" y="122"/>
                </a:cxn>
                <a:cxn ang="0">
                  <a:pos x="56" y="190"/>
                </a:cxn>
                <a:cxn ang="0">
                  <a:pos x="67" y="273"/>
                </a:cxn>
                <a:cxn ang="0">
                  <a:pos x="75" y="333"/>
                </a:cxn>
                <a:cxn ang="0">
                  <a:pos x="41" y="401"/>
                </a:cxn>
                <a:cxn ang="0">
                  <a:pos x="33" y="411"/>
                </a:cxn>
                <a:cxn ang="0">
                  <a:pos x="16" y="433"/>
                </a:cxn>
                <a:cxn ang="0">
                  <a:pos x="3" y="456"/>
                </a:cxn>
                <a:cxn ang="0">
                  <a:pos x="1" y="468"/>
                </a:cxn>
                <a:cxn ang="0">
                  <a:pos x="13" y="471"/>
                </a:cxn>
                <a:cxn ang="0">
                  <a:pos x="29" y="477"/>
                </a:cxn>
                <a:cxn ang="0">
                  <a:pos x="45" y="482"/>
                </a:cxn>
                <a:cxn ang="0">
                  <a:pos x="57" y="484"/>
                </a:cxn>
                <a:cxn ang="0">
                  <a:pos x="63" y="486"/>
                </a:cxn>
                <a:cxn ang="0">
                  <a:pos x="66" y="487"/>
                </a:cxn>
                <a:cxn ang="0">
                  <a:pos x="74" y="489"/>
                </a:cxn>
                <a:cxn ang="0">
                  <a:pos x="91" y="490"/>
                </a:cxn>
                <a:cxn ang="0">
                  <a:pos x="110" y="490"/>
                </a:cxn>
                <a:cxn ang="0">
                  <a:pos x="121" y="490"/>
                </a:cxn>
                <a:cxn ang="0">
                  <a:pos x="129" y="490"/>
                </a:cxn>
                <a:cxn ang="0">
                  <a:pos x="138" y="490"/>
                </a:cxn>
                <a:cxn ang="0">
                  <a:pos x="148" y="487"/>
                </a:cxn>
                <a:cxn ang="0">
                  <a:pos x="158" y="483"/>
                </a:cxn>
                <a:cxn ang="0">
                  <a:pos x="167" y="477"/>
                </a:cxn>
                <a:cxn ang="0">
                  <a:pos x="174" y="471"/>
                </a:cxn>
                <a:cxn ang="0">
                  <a:pos x="184" y="387"/>
                </a:cxn>
                <a:cxn ang="0">
                  <a:pos x="189" y="308"/>
                </a:cxn>
                <a:cxn ang="0">
                  <a:pos x="200" y="250"/>
                </a:cxn>
                <a:cxn ang="0">
                  <a:pos x="206" y="154"/>
                </a:cxn>
                <a:cxn ang="0">
                  <a:pos x="193" y="60"/>
                </a:cxn>
                <a:cxn ang="0">
                  <a:pos x="182" y="4"/>
                </a:cxn>
              </a:cxnLst>
              <a:rect l="0" t="0" r="r" b="b"/>
              <a:pathLst>
                <a:path w="206" h="490">
                  <a:moveTo>
                    <a:pt x="53" y="0"/>
                  </a:moveTo>
                  <a:lnTo>
                    <a:pt x="51" y="13"/>
                  </a:lnTo>
                  <a:lnTo>
                    <a:pt x="45" y="44"/>
                  </a:lnTo>
                  <a:lnTo>
                    <a:pt x="41" y="78"/>
                  </a:lnTo>
                  <a:lnTo>
                    <a:pt x="42" y="105"/>
                  </a:lnTo>
                  <a:lnTo>
                    <a:pt x="45" y="122"/>
                  </a:lnTo>
                  <a:lnTo>
                    <a:pt x="50" y="152"/>
                  </a:lnTo>
                  <a:lnTo>
                    <a:pt x="56" y="190"/>
                  </a:lnTo>
                  <a:lnTo>
                    <a:pt x="61" y="233"/>
                  </a:lnTo>
                  <a:lnTo>
                    <a:pt x="67" y="273"/>
                  </a:lnTo>
                  <a:lnTo>
                    <a:pt x="72" y="309"/>
                  </a:lnTo>
                  <a:lnTo>
                    <a:pt x="75" y="333"/>
                  </a:lnTo>
                  <a:lnTo>
                    <a:pt x="76" y="342"/>
                  </a:lnTo>
                  <a:lnTo>
                    <a:pt x="41" y="401"/>
                  </a:lnTo>
                  <a:lnTo>
                    <a:pt x="38" y="403"/>
                  </a:lnTo>
                  <a:lnTo>
                    <a:pt x="33" y="411"/>
                  </a:lnTo>
                  <a:lnTo>
                    <a:pt x="26" y="422"/>
                  </a:lnTo>
                  <a:lnTo>
                    <a:pt x="16" y="433"/>
                  </a:lnTo>
                  <a:lnTo>
                    <a:pt x="8" y="445"/>
                  </a:lnTo>
                  <a:lnTo>
                    <a:pt x="3" y="456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7" y="469"/>
                  </a:lnTo>
                  <a:lnTo>
                    <a:pt x="13" y="471"/>
                  </a:lnTo>
                  <a:lnTo>
                    <a:pt x="21" y="474"/>
                  </a:lnTo>
                  <a:lnTo>
                    <a:pt x="29" y="477"/>
                  </a:lnTo>
                  <a:lnTo>
                    <a:pt x="37" y="479"/>
                  </a:lnTo>
                  <a:lnTo>
                    <a:pt x="45" y="482"/>
                  </a:lnTo>
                  <a:lnTo>
                    <a:pt x="51" y="483"/>
                  </a:lnTo>
                  <a:lnTo>
                    <a:pt x="57" y="484"/>
                  </a:lnTo>
                  <a:lnTo>
                    <a:pt x="60" y="485"/>
                  </a:lnTo>
                  <a:lnTo>
                    <a:pt x="63" y="486"/>
                  </a:lnTo>
                  <a:lnTo>
                    <a:pt x="64" y="486"/>
                  </a:lnTo>
                  <a:lnTo>
                    <a:pt x="66" y="487"/>
                  </a:lnTo>
                  <a:lnTo>
                    <a:pt x="69" y="489"/>
                  </a:lnTo>
                  <a:lnTo>
                    <a:pt x="74" y="489"/>
                  </a:lnTo>
                  <a:lnTo>
                    <a:pt x="81" y="490"/>
                  </a:lnTo>
                  <a:lnTo>
                    <a:pt x="91" y="490"/>
                  </a:lnTo>
                  <a:lnTo>
                    <a:pt x="102" y="490"/>
                  </a:lnTo>
                  <a:lnTo>
                    <a:pt x="110" y="490"/>
                  </a:lnTo>
                  <a:lnTo>
                    <a:pt x="117" y="490"/>
                  </a:lnTo>
                  <a:lnTo>
                    <a:pt x="121" y="490"/>
                  </a:lnTo>
                  <a:lnTo>
                    <a:pt x="126" y="490"/>
                  </a:lnTo>
                  <a:lnTo>
                    <a:pt x="129" y="490"/>
                  </a:lnTo>
                  <a:lnTo>
                    <a:pt x="133" y="490"/>
                  </a:lnTo>
                  <a:lnTo>
                    <a:pt x="138" y="490"/>
                  </a:lnTo>
                  <a:lnTo>
                    <a:pt x="142" y="490"/>
                  </a:lnTo>
                  <a:lnTo>
                    <a:pt x="148" y="487"/>
                  </a:lnTo>
                  <a:lnTo>
                    <a:pt x="154" y="485"/>
                  </a:lnTo>
                  <a:lnTo>
                    <a:pt x="158" y="483"/>
                  </a:lnTo>
                  <a:lnTo>
                    <a:pt x="164" y="479"/>
                  </a:lnTo>
                  <a:lnTo>
                    <a:pt x="167" y="477"/>
                  </a:lnTo>
                  <a:lnTo>
                    <a:pt x="172" y="474"/>
                  </a:lnTo>
                  <a:lnTo>
                    <a:pt x="174" y="471"/>
                  </a:lnTo>
                  <a:lnTo>
                    <a:pt x="179" y="444"/>
                  </a:lnTo>
                  <a:lnTo>
                    <a:pt x="184" y="387"/>
                  </a:lnTo>
                  <a:lnTo>
                    <a:pt x="188" y="332"/>
                  </a:lnTo>
                  <a:lnTo>
                    <a:pt x="189" y="308"/>
                  </a:lnTo>
                  <a:lnTo>
                    <a:pt x="193" y="290"/>
                  </a:lnTo>
                  <a:lnTo>
                    <a:pt x="200" y="250"/>
                  </a:lnTo>
                  <a:lnTo>
                    <a:pt x="206" y="199"/>
                  </a:lnTo>
                  <a:lnTo>
                    <a:pt x="206" y="154"/>
                  </a:lnTo>
                  <a:lnTo>
                    <a:pt x="200" y="110"/>
                  </a:lnTo>
                  <a:lnTo>
                    <a:pt x="193" y="60"/>
                  </a:lnTo>
                  <a:lnTo>
                    <a:pt x="186" y="20"/>
                  </a:lnTo>
                  <a:lnTo>
                    <a:pt x="182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5" name="Freeform 29"/>
            <p:cNvSpPr>
              <a:spLocks/>
            </p:cNvSpPr>
            <p:nvPr/>
          </p:nvSpPr>
          <p:spPr bwMode="auto">
            <a:xfrm>
              <a:off x="582" y="231"/>
              <a:ext cx="114" cy="163"/>
            </a:xfrm>
            <a:custGeom>
              <a:avLst/>
              <a:gdLst/>
              <a:ahLst/>
              <a:cxnLst>
                <a:cxn ang="0">
                  <a:pos x="224" y="31"/>
                </a:cxn>
                <a:cxn ang="0">
                  <a:pos x="194" y="61"/>
                </a:cxn>
                <a:cxn ang="0">
                  <a:pos x="169" y="79"/>
                </a:cxn>
                <a:cxn ang="0">
                  <a:pos x="166" y="112"/>
                </a:cxn>
                <a:cxn ang="0">
                  <a:pos x="183" y="132"/>
                </a:cxn>
                <a:cxn ang="0">
                  <a:pos x="201" y="145"/>
                </a:cxn>
                <a:cxn ang="0">
                  <a:pos x="209" y="163"/>
                </a:cxn>
                <a:cxn ang="0">
                  <a:pos x="208" y="191"/>
                </a:cxn>
                <a:cxn ang="0">
                  <a:pos x="198" y="193"/>
                </a:cxn>
                <a:cxn ang="0">
                  <a:pos x="178" y="188"/>
                </a:cxn>
                <a:cxn ang="0">
                  <a:pos x="156" y="199"/>
                </a:cxn>
                <a:cxn ang="0">
                  <a:pos x="158" y="231"/>
                </a:cxn>
                <a:cxn ang="0">
                  <a:pos x="177" y="260"/>
                </a:cxn>
                <a:cxn ang="0">
                  <a:pos x="180" y="284"/>
                </a:cxn>
                <a:cxn ang="0">
                  <a:pos x="162" y="305"/>
                </a:cxn>
                <a:cxn ang="0">
                  <a:pos x="145" y="323"/>
                </a:cxn>
                <a:cxn ang="0">
                  <a:pos x="150" y="299"/>
                </a:cxn>
                <a:cxn ang="0">
                  <a:pos x="148" y="250"/>
                </a:cxn>
                <a:cxn ang="0">
                  <a:pos x="131" y="194"/>
                </a:cxn>
                <a:cxn ang="0">
                  <a:pos x="147" y="175"/>
                </a:cxn>
                <a:cxn ang="0">
                  <a:pos x="166" y="170"/>
                </a:cxn>
                <a:cxn ang="0">
                  <a:pos x="177" y="165"/>
                </a:cxn>
                <a:cxn ang="0">
                  <a:pos x="175" y="145"/>
                </a:cxn>
                <a:cxn ang="0">
                  <a:pos x="150" y="124"/>
                </a:cxn>
                <a:cxn ang="0">
                  <a:pos x="131" y="101"/>
                </a:cxn>
                <a:cxn ang="0">
                  <a:pos x="136" y="71"/>
                </a:cxn>
                <a:cxn ang="0">
                  <a:pos x="166" y="54"/>
                </a:cxn>
                <a:cxn ang="0">
                  <a:pos x="187" y="36"/>
                </a:cxn>
                <a:cxn ang="0">
                  <a:pos x="165" y="38"/>
                </a:cxn>
                <a:cxn ang="0">
                  <a:pos x="133" y="50"/>
                </a:cxn>
                <a:cxn ang="0">
                  <a:pos x="101" y="64"/>
                </a:cxn>
                <a:cxn ang="0">
                  <a:pos x="86" y="81"/>
                </a:cxn>
                <a:cxn ang="0">
                  <a:pos x="74" y="100"/>
                </a:cxn>
                <a:cxn ang="0">
                  <a:pos x="54" y="119"/>
                </a:cxn>
                <a:cxn ang="0">
                  <a:pos x="36" y="160"/>
                </a:cxn>
                <a:cxn ang="0">
                  <a:pos x="39" y="206"/>
                </a:cxn>
                <a:cxn ang="0">
                  <a:pos x="60" y="250"/>
                </a:cxn>
                <a:cxn ang="0">
                  <a:pos x="102" y="298"/>
                </a:cxn>
                <a:cxn ang="0">
                  <a:pos x="120" y="326"/>
                </a:cxn>
                <a:cxn ang="0">
                  <a:pos x="81" y="304"/>
                </a:cxn>
                <a:cxn ang="0">
                  <a:pos x="28" y="259"/>
                </a:cxn>
                <a:cxn ang="0">
                  <a:pos x="6" y="221"/>
                </a:cxn>
                <a:cxn ang="0">
                  <a:pos x="2" y="192"/>
                </a:cxn>
                <a:cxn ang="0">
                  <a:pos x="2" y="161"/>
                </a:cxn>
                <a:cxn ang="0">
                  <a:pos x="13" y="129"/>
                </a:cxn>
                <a:cxn ang="0">
                  <a:pos x="35" y="99"/>
                </a:cxn>
                <a:cxn ang="0">
                  <a:pos x="64" y="74"/>
                </a:cxn>
                <a:cxn ang="0">
                  <a:pos x="124" y="29"/>
                </a:cxn>
                <a:cxn ang="0">
                  <a:pos x="202" y="3"/>
                </a:cxn>
              </a:cxnLst>
              <a:rect l="0" t="0" r="r" b="b"/>
              <a:pathLst>
                <a:path w="230" h="326">
                  <a:moveTo>
                    <a:pt x="230" y="1"/>
                  </a:moveTo>
                  <a:lnTo>
                    <a:pt x="230" y="17"/>
                  </a:lnTo>
                  <a:lnTo>
                    <a:pt x="224" y="31"/>
                  </a:lnTo>
                  <a:lnTo>
                    <a:pt x="214" y="43"/>
                  </a:lnTo>
                  <a:lnTo>
                    <a:pt x="201" y="53"/>
                  </a:lnTo>
                  <a:lnTo>
                    <a:pt x="194" y="61"/>
                  </a:lnTo>
                  <a:lnTo>
                    <a:pt x="186" y="66"/>
                  </a:lnTo>
                  <a:lnTo>
                    <a:pt x="178" y="72"/>
                  </a:lnTo>
                  <a:lnTo>
                    <a:pt x="169" y="79"/>
                  </a:lnTo>
                  <a:lnTo>
                    <a:pt x="162" y="91"/>
                  </a:lnTo>
                  <a:lnTo>
                    <a:pt x="162" y="102"/>
                  </a:lnTo>
                  <a:lnTo>
                    <a:pt x="166" y="112"/>
                  </a:lnTo>
                  <a:lnTo>
                    <a:pt x="172" y="123"/>
                  </a:lnTo>
                  <a:lnTo>
                    <a:pt x="177" y="127"/>
                  </a:lnTo>
                  <a:lnTo>
                    <a:pt x="183" y="132"/>
                  </a:lnTo>
                  <a:lnTo>
                    <a:pt x="190" y="137"/>
                  </a:lnTo>
                  <a:lnTo>
                    <a:pt x="195" y="140"/>
                  </a:lnTo>
                  <a:lnTo>
                    <a:pt x="201" y="145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09" y="163"/>
                  </a:lnTo>
                  <a:lnTo>
                    <a:pt x="208" y="172"/>
                  </a:lnTo>
                  <a:lnTo>
                    <a:pt x="208" y="182"/>
                  </a:lnTo>
                  <a:lnTo>
                    <a:pt x="208" y="191"/>
                  </a:lnTo>
                  <a:lnTo>
                    <a:pt x="207" y="199"/>
                  </a:lnTo>
                  <a:lnTo>
                    <a:pt x="202" y="197"/>
                  </a:lnTo>
                  <a:lnTo>
                    <a:pt x="198" y="193"/>
                  </a:lnTo>
                  <a:lnTo>
                    <a:pt x="191" y="191"/>
                  </a:lnTo>
                  <a:lnTo>
                    <a:pt x="185" y="188"/>
                  </a:lnTo>
                  <a:lnTo>
                    <a:pt x="178" y="188"/>
                  </a:lnTo>
                  <a:lnTo>
                    <a:pt x="170" y="190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54" y="210"/>
                  </a:lnTo>
                  <a:lnTo>
                    <a:pt x="155" y="222"/>
                  </a:lnTo>
                  <a:lnTo>
                    <a:pt x="158" y="231"/>
                  </a:lnTo>
                  <a:lnTo>
                    <a:pt x="165" y="240"/>
                  </a:lnTo>
                  <a:lnTo>
                    <a:pt x="171" y="251"/>
                  </a:lnTo>
                  <a:lnTo>
                    <a:pt x="177" y="260"/>
                  </a:lnTo>
                  <a:lnTo>
                    <a:pt x="181" y="270"/>
                  </a:lnTo>
                  <a:lnTo>
                    <a:pt x="184" y="282"/>
                  </a:lnTo>
                  <a:lnTo>
                    <a:pt x="180" y="284"/>
                  </a:lnTo>
                  <a:lnTo>
                    <a:pt x="175" y="290"/>
                  </a:lnTo>
                  <a:lnTo>
                    <a:pt x="169" y="297"/>
                  </a:lnTo>
                  <a:lnTo>
                    <a:pt x="162" y="305"/>
                  </a:lnTo>
                  <a:lnTo>
                    <a:pt x="155" y="312"/>
                  </a:lnTo>
                  <a:lnTo>
                    <a:pt x="149" y="319"/>
                  </a:lnTo>
                  <a:lnTo>
                    <a:pt x="145" y="323"/>
                  </a:lnTo>
                  <a:lnTo>
                    <a:pt x="143" y="324"/>
                  </a:lnTo>
                  <a:lnTo>
                    <a:pt x="145" y="316"/>
                  </a:lnTo>
                  <a:lnTo>
                    <a:pt x="150" y="299"/>
                  </a:lnTo>
                  <a:lnTo>
                    <a:pt x="156" y="281"/>
                  </a:lnTo>
                  <a:lnTo>
                    <a:pt x="158" y="267"/>
                  </a:lnTo>
                  <a:lnTo>
                    <a:pt x="148" y="250"/>
                  </a:lnTo>
                  <a:lnTo>
                    <a:pt x="140" y="232"/>
                  </a:lnTo>
                  <a:lnTo>
                    <a:pt x="133" y="214"/>
                  </a:lnTo>
                  <a:lnTo>
                    <a:pt x="131" y="194"/>
                  </a:lnTo>
                  <a:lnTo>
                    <a:pt x="135" y="185"/>
                  </a:lnTo>
                  <a:lnTo>
                    <a:pt x="141" y="179"/>
                  </a:lnTo>
                  <a:lnTo>
                    <a:pt x="147" y="175"/>
                  </a:lnTo>
                  <a:lnTo>
                    <a:pt x="154" y="172"/>
                  </a:lnTo>
                  <a:lnTo>
                    <a:pt x="161" y="170"/>
                  </a:lnTo>
                  <a:lnTo>
                    <a:pt x="166" y="170"/>
                  </a:lnTo>
                  <a:lnTo>
                    <a:pt x="171" y="170"/>
                  </a:lnTo>
                  <a:lnTo>
                    <a:pt x="175" y="171"/>
                  </a:lnTo>
                  <a:lnTo>
                    <a:pt x="177" y="165"/>
                  </a:lnTo>
                  <a:lnTo>
                    <a:pt x="177" y="159"/>
                  </a:lnTo>
                  <a:lnTo>
                    <a:pt x="176" y="152"/>
                  </a:lnTo>
                  <a:lnTo>
                    <a:pt x="175" y="145"/>
                  </a:lnTo>
                  <a:lnTo>
                    <a:pt x="168" y="138"/>
                  </a:lnTo>
                  <a:lnTo>
                    <a:pt x="160" y="131"/>
                  </a:lnTo>
                  <a:lnTo>
                    <a:pt x="150" y="124"/>
                  </a:lnTo>
                  <a:lnTo>
                    <a:pt x="142" y="117"/>
                  </a:lnTo>
                  <a:lnTo>
                    <a:pt x="135" y="109"/>
                  </a:lnTo>
                  <a:lnTo>
                    <a:pt x="131" y="101"/>
                  </a:lnTo>
                  <a:lnTo>
                    <a:pt x="128" y="91"/>
                  </a:lnTo>
                  <a:lnTo>
                    <a:pt x="131" y="78"/>
                  </a:lnTo>
                  <a:lnTo>
                    <a:pt x="136" y="71"/>
                  </a:lnTo>
                  <a:lnTo>
                    <a:pt x="145" y="64"/>
                  </a:lnTo>
                  <a:lnTo>
                    <a:pt x="156" y="58"/>
                  </a:lnTo>
                  <a:lnTo>
                    <a:pt x="166" y="54"/>
                  </a:lnTo>
                  <a:lnTo>
                    <a:pt x="177" y="48"/>
                  </a:lnTo>
                  <a:lnTo>
                    <a:pt x="184" y="42"/>
                  </a:lnTo>
                  <a:lnTo>
                    <a:pt x="187" y="36"/>
                  </a:lnTo>
                  <a:lnTo>
                    <a:pt x="186" y="28"/>
                  </a:lnTo>
                  <a:lnTo>
                    <a:pt x="176" y="33"/>
                  </a:lnTo>
                  <a:lnTo>
                    <a:pt x="165" y="38"/>
                  </a:lnTo>
                  <a:lnTo>
                    <a:pt x="154" y="41"/>
                  </a:lnTo>
                  <a:lnTo>
                    <a:pt x="143" y="46"/>
                  </a:lnTo>
                  <a:lnTo>
                    <a:pt x="133" y="50"/>
                  </a:lnTo>
                  <a:lnTo>
                    <a:pt x="122" y="55"/>
                  </a:lnTo>
                  <a:lnTo>
                    <a:pt x="111" y="59"/>
                  </a:lnTo>
                  <a:lnTo>
                    <a:pt x="101" y="64"/>
                  </a:lnTo>
                  <a:lnTo>
                    <a:pt x="95" y="70"/>
                  </a:lnTo>
                  <a:lnTo>
                    <a:pt x="90" y="76"/>
                  </a:lnTo>
                  <a:lnTo>
                    <a:pt x="86" y="81"/>
                  </a:lnTo>
                  <a:lnTo>
                    <a:pt x="82" y="88"/>
                  </a:lnTo>
                  <a:lnTo>
                    <a:pt x="79" y="94"/>
                  </a:lnTo>
                  <a:lnTo>
                    <a:pt x="74" y="100"/>
                  </a:lnTo>
                  <a:lnTo>
                    <a:pt x="70" y="106"/>
                  </a:lnTo>
                  <a:lnTo>
                    <a:pt x="63" y="109"/>
                  </a:lnTo>
                  <a:lnTo>
                    <a:pt x="54" y="119"/>
                  </a:lnTo>
                  <a:lnTo>
                    <a:pt x="45" y="132"/>
                  </a:lnTo>
                  <a:lnTo>
                    <a:pt x="40" y="146"/>
                  </a:lnTo>
                  <a:lnTo>
                    <a:pt x="36" y="160"/>
                  </a:lnTo>
                  <a:lnTo>
                    <a:pt x="35" y="175"/>
                  </a:lnTo>
                  <a:lnTo>
                    <a:pt x="35" y="191"/>
                  </a:lnTo>
                  <a:lnTo>
                    <a:pt x="39" y="206"/>
                  </a:lnTo>
                  <a:lnTo>
                    <a:pt x="43" y="220"/>
                  </a:lnTo>
                  <a:lnTo>
                    <a:pt x="50" y="233"/>
                  </a:lnTo>
                  <a:lnTo>
                    <a:pt x="60" y="250"/>
                  </a:lnTo>
                  <a:lnTo>
                    <a:pt x="74" y="266"/>
                  </a:lnTo>
                  <a:lnTo>
                    <a:pt x="88" y="283"/>
                  </a:lnTo>
                  <a:lnTo>
                    <a:pt x="102" y="298"/>
                  </a:lnTo>
                  <a:lnTo>
                    <a:pt x="112" y="311"/>
                  </a:lnTo>
                  <a:lnTo>
                    <a:pt x="119" y="320"/>
                  </a:lnTo>
                  <a:lnTo>
                    <a:pt x="120" y="326"/>
                  </a:lnTo>
                  <a:lnTo>
                    <a:pt x="112" y="323"/>
                  </a:lnTo>
                  <a:lnTo>
                    <a:pt x="98" y="315"/>
                  </a:lnTo>
                  <a:lnTo>
                    <a:pt x="81" y="304"/>
                  </a:lnTo>
                  <a:lnTo>
                    <a:pt x="63" y="290"/>
                  </a:lnTo>
                  <a:lnTo>
                    <a:pt x="44" y="275"/>
                  </a:lnTo>
                  <a:lnTo>
                    <a:pt x="28" y="259"/>
                  </a:lnTo>
                  <a:lnTo>
                    <a:pt x="17" y="243"/>
                  </a:lnTo>
                  <a:lnTo>
                    <a:pt x="10" y="229"/>
                  </a:lnTo>
                  <a:lnTo>
                    <a:pt x="6" y="221"/>
                  </a:lnTo>
                  <a:lnTo>
                    <a:pt x="4" y="212"/>
                  </a:lnTo>
                  <a:lnTo>
                    <a:pt x="3" y="201"/>
                  </a:lnTo>
                  <a:lnTo>
                    <a:pt x="2" y="192"/>
                  </a:lnTo>
                  <a:lnTo>
                    <a:pt x="2" y="182"/>
                  </a:lnTo>
                  <a:lnTo>
                    <a:pt x="0" y="170"/>
                  </a:lnTo>
                  <a:lnTo>
                    <a:pt x="2" y="161"/>
                  </a:lnTo>
                  <a:lnTo>
                    <a:pt x="5" y="152"/>
                  </a:lnTo>
                  <a:lnTo>
                    <a:pt x="9" y="139"/>
                  </a:lnTo>
                  <a:lnTo>
                    <a:pt x="13" y="129"/>
                  </a:lnTo>
                  <a:lnTo>
                    <a:pt x="20" y="118"/>
                  </a:lnTo>
                  <a:lnTo>
                    <a:pt x="27" y="108"/>
                  </a:lnTo>
                  <a:lnTo>
                    <a:pt x="35" y="99"/>
                  </a:lnTo>
                  <a:lnTo>
                    <a:pt x="44" y="91"/>
                  </a:lnTo>
                  <a:lnTo>
                    <a:pt x="54" y="82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98" y="42"/>
                  </a:lnTo>
                  <a:lnTo>
                    <a:pt x="124" y="29"/>
                  </a:lnTo>
                  <a:lnTo>
                    <a:pt x="151" y="18"/>
                  </a:lnTo>
                  <a:lnTo>
                    <a:pt x="179" y="9"/>
                  </a:lnTo>
                  <a:lnTo>
                    <a:pt x="202" y="3"/>
                  </a:lnTo>
                  <a:lnTo>
                    <a:pt x="221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6" name="Freeform 30"/>
            <p:cNvSpPr>
              <a:spLocks/>
            </p:cNvSpPr>
            <p:nvPr/>
          </p:nvSpPr>
          <p:spPr bwMode="auto">
            <a:xfrm>
              <a:off x="695" y="250"/>
              <a:ext cx="67" cy="169"/>
            </a:xfrm>
            <a:custGeom>
              <a:avLst/>
              <a:gdLst/>
              <a:ahLst/>
              <a:cxnLst>
                <a:cxn ang="0">
                  <a:pos x="93" y="67"/>
                </a:cxn>
                <a:cxn ang="0">
                  <a:pos x="89" y="71"/>
                </a:cxn>
                <a:cxn ang="0">
                  <a:pos x="84" y="73"/>
                </a:cxn>
                <a:cxn ang="0">
                  <a:pos x="79" y="76"/>
                </a:cxn>
                <a:cxn ang="0">
                  <a:pos x="79" y="83"/>
                </a:cxn>
                <a:cxn ang="0">
                  <a:pos x="92" y="101"/>
                </a:cxn>
                <a:cxn ang="0">
                  <a:pos x="104" y="121"/>
                </a:cxn>
                <a:cxn ang="0">
                  <a:pos x="115" y="143"/>
                </a:cxn>
                <a:cxn ang="0">
                  <a:pos x="124" y="164"/>
                </a:cxn>
                <a:cxn ang="0">
                  <a:pos x="130" y="189"/>
                </a:cxn>
                <a:cxn ang="0">
                  <a:pos x="132" y="212"/>
                </a:cxn>
                <a:cxn ang="0">
                  <a:pos x="130" y="235"/>
                </a:cxn>
                <a:cxn ang="0">
                  <a:pos x="123" y="257"/>
                </a:cxn>
                <a:cxn ang="0">
                  <a:pos x="116" y="268"/>
                </a:cxn>
                <a:cxn ang="0">
                  <a:pos x="110" y="277"/>
                </a:cxn>
                <a:cxn ang="0">
                  <a:pos x="103" y="284"/>
                </a:cxn>
                <a:cxn ang="0">
                  <a:pos x="95" y="290"/>
                </a:cxn>
                <a:cxn ang="0">
                  <a:pos x="87" y="295"/>
                </a:cxn>
                <a:cxn ang="0">
                  <a:pos x="79" y="299"/>
                </a:cxn>
                <a:cxn ang="0">
                  <a:pos x="69" y="303"/>
                </a:cxn>
                <a:cxn ang="0">
                  <a:pos x="57" y="306"/>
                </a:cxn>
                <a:cxn ang="0">
                  <a:pos x="51" y="310"/>
                </a:cxn>
                <a:cxn ang="0">
                  <a:pos x="45" y="315"/>
                </a:cxn>
                <a:cxn ang="0">
                  <a:pos x="38" y="325"/>
                </a:cxn>
                <a:cxn ang="0">
                  <a:pos x="28" y="337"/>
                </a:cxn>
                <a:cxn ang="0">
                  <a:pos x="34" y="302"/>
                </a:cxn>
                <a:cxn ang="0">
                  <a:pos x="49" y="294"/>
                </a:cxn>
                <a:cxn ang="0">
                  <a:pos x="62" y="285"/>
                </a:cxn>
                <a:cxn ang="0">
                  <a:pos x="72" y="277"/>
                </a:cxn>
                <a:cxn ang="0">
                  <a:pos x="81" y="269"/>
                </a:cxn>
                <a:cxn ang="0">
                  <a:pos x="88" y="264"/>
                </a:cxn>
                <a:cxn ang="0">
                  <a:pos x="93" y="258"/>
                </a:cxn>
                <a:cxn ang="0">
                  <a:pos x="95" y="254"/>
                </a:cxn>
                <a:cxn ang="0">
                  <a:pos x="96" y="253"/>
                </a:cxn>
                <a:cxn ang="0">
                  <a:pos x="101" y="242"/>
                </a:cxn>
                <a:cxn ang="0">
                  <a:pos x="104" y="228"/>
                </a:cxn>
                <a:cxn ang="0">
                  <a:pos x="107" y="209"/>
                </a:cxn>
                <a:cxn ang="0">
                  <a:pos x="103" y="184"/>
                </a:cxn>
                <a:cxn ang="0">
                  <a:pos x="94" y="153"/>
                </a:cxn>
                <a:cxn ang="0">
                  <a:pos x="74" y="113"/>
                </a:cxn>
                <a:cxn ang="0">
                  <a:pos x="45" y="6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7" y="7"/>
                </a:cxn>
                <a:cxn ang="0">
                  <a:pos x="25" y="14"/>
                </a:cxn>
                <a:cxn ang="0">
                  <a:pos x="33" y="20"/>
                </a:cxn>
                <a:cxn ang="0">
                  <a:pos x="40" y="29"/>
                </a:cxn>
                <a:cxn ang="0">
                  <a:pos x="46" y="35"/>
                </a:cxn>
                <a:cxn ang="0">
                  <a:pos x="50" y="42"/>
                </a:cxn>
                <a:cxn ang="0">
                  <a:pos x="55" y="47"/>
                </a:cxn>
                <a:cxn ang="0">
                  <a:pos x="58" y="52"/>
                </a:cxn>
                <a:cxn ang="0">
                  <a:pos x="63" y="49"/>
                </a:cxn>
                <a:cxn ang="0">
                  <a:pos x="68" y="47"/>
                </a:cxn>
                <a:cxn ang="0">
                  <a:pos x="72" y="46"/>
                </a:cxn>
                <a:cxn ang="0">
                  <a:pos x="78" y="46"/>
                </a:cxn>
                <a:cxn ang="0">
                  <a:pos x="93" y="67"/>
                </a:cxn>
              </a:cxnLst>
              <a:rect l="0" t="0" r="r" b="b"/>
              <a:pathLst>
                <a:path w="132" h="337">
                  <a:moveTo>
                    <a:pt x="93" y="67"/>
                  </a:moveTo>
                  <a:lnTo>
                    <a:pt x="89" y="71"/>
                  </a:lnTo>
                  <a:lnTo>
                    <a:pt x="84" y="73"/>
                  </a:lnTo>
                  <a:lnTo>
                    <a:pt x="79" y="76"/>
                  </a:lnTo>
                  <a:lnTo>
                    <a:pt x="79" y="83"/>
                  </a:lnTo>
                  <a:lnTo>
                    <a:pt x="92" y="101"/>
                  </a:lnTo>
                  <a:lnTo>
                    <a:pt x="104" y="121"/>
                  </a:lnTo>
                  <a:lnTo>
                    <a:pt x="115" y="143"/>
                  </a:lnTo>
                  <a:lnTo>
                    <a:pt x="124" y="164"/>
                  </a:lnTo>
                  <a:lnTo>
                    <a:pt x="130" y="189"/>
                  </a:lnTo>
                  <a:lnTo>
                    <a:pt x="132" y="212"/>
                  </a:lnTo>
                  <a:lnTo>
                    <a:pt x="130" y="235"/>
                  </a:lnTo>
                  <a:lnTo>
                    <a:pt x="123" y="257"/>
                  </a:lnTo>
                  <a:lnTo>
                    <a:pt x="116" y="268"/>
                  </a:lnTo>
                  <a:lnTo>
                    <a:pt x="110" y="277"/>
                  </a:lnTo>
                  <a:lnTo>
                    <a:pt x="103" y="284"/>
                  </a:lnTo>
                  <a:lnTo>
                    <a:pt x="95" y="290"/>
                  </a:lnTo>
                  <a:lnTo>
                    <a:pt x="87" y="295"/>
                  </a:lnTo>
                  <a:lnTo>
                    <a:pt x="79" y="299"/>
                  </a:lnTo>
                  <a:lnTo>
                    <a:pt x="69" y="303"/>
                  </a:lnTo>
                  <a:lnTo>
                    <a:pt x="57" y="306"/>
                  </a:lnTo>
                  <a:lnTo>
                    <a:pt x="51" y="310"/>
                  </a:lnTo>
                  <a:lnTo>
                    <a:pt x="45" y="315"/>
                  </a:lnTo>
                  <a:lnTo>
                    <a:pt x="38" y="325"/>
                  </a:lnTo>
                  <a:lnTo>
                    <a:pt x="28" y="337"/>
                  </a:lnTo>
                  <a:lnTo>
                    <a:pt x="34" y="302"/>
                  </a:lnTo>
                  <a:lnTo>
                    <a:pt x="49" y="294"/>
                  </a:lnTo>
                  <a:lnTo>
                    <a:pt x="62" y="285"/>
                  </a:lnTo>
                  <a:lnTo>
                    <a:pt x="72" y="277"/>
                  </a:lnTo>
                  <a:lnTo>
                    <a:pt x="81" y="269"/>
                  </a:lnTo>
                  <a:lnTo>
                    <a:pt x="88" y="264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101" y="242"/>
                  </a:lnTo>
                  <a:lnTo>
                    <a:pt x="104" y="228"/>
                  </a:lnTo>
                  <a:lnTo>
                    <a:pt x="107" y="209"/>
                  </a:lnTo>
                  <a:lnTo>
                    <a:pt x="103" y="184"/>
                  </a:lnTo>
                  <a:lnTo>
                    <a:pt x="94" y="153"/>
                  </a:lnTo>
                  <a:lnTo>
                    <a:pt x="74" y="113"/>
                  </a:lnTo>
                  <a:lnTo>
                    <a:pt x="45" y="6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" y="7"/>
                  </a:lnTo>
                  <a:lnTo>
                    <a:pt x="25" y="14"/>
                  </a:lnTo>
                  <a:lnTo>
                    <a:pt x="33" y="20"/>
                  </a:lnTo>
                  <a:lnTo>
                    <a:pt x="40" y="29"/>
                  </a:lnTo>
                  <a:lnTo>
                    <a:pt x="46" y="35"/>
                  </a:lnTo>
                  <a:lnTo>
                    <a:pt x="50" y="42"/>
                  </a:lnTo>
                  <a:lnTo>
                    <a:pt x="55" y="47"/>
                  </a:lnTo>
                  <a:lnTo>
                    <a:pt x="58" y="52"/>
                  </a:lnTo>
                  <a:lnTo>
                    <a:pt x="63" y="49"/>
                  </a:lnTo>
                  <a:lnTo>
                    <a:pt x="68" y="47"/>
                  </a:lnTo>
                  <a:lnTo>
                    <a:pt x="72" y="46"/>
                  </a:lnTo>
                  <a:lnTo>
                    <a:pt x="78" y="46"/>
                  </a:lnTo>
                  <a:lnTo>
                    <a:pt x="9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7" name="Freeform 31"/>
            <p:cNvSpPr>
              <a:spLocks/>
            </p:cNvSpPr>
            <p:nvPr/>
          </p:nvSpPr>
          <p:spPr bwMode="auto">
            <a:xfrm>
              <a:off x="466" y="308"/>
              <a:ext cx="109" cy="154"/>
            </a:xfrm>
            <a:custGeom>
              <a:avLst/>
              <a:gdLst/>
              <a:ahLst/>
              <a:cxnLst>
                <a:cxn ang="0">
                  <a:pos x="212" y="23"/>
                </a:cxn>
                <a:cxn ang="0">
                  <a:pos x="203" y="22"/>
                </a:cxn>
                <a:cxn ang="0">
                  <a:pos x="193" y="23"/>
                </a:cxn>
                <a:cxn ang="0">
                  <a:pos x="184" y="28"/>
                </a:cxn>
                <a:cxn ang="0">
                  <a:pos x="175" y="37"/>
                </a:cxn>
                <a:cxn ang="0">
                  <a:pos x="167" y="52"/>
                </a:cxn>
                <a:cxn ang="0">
                  <a:pos x="159" y="60"/>
                </a:cxn>
                <a:cxn ang="0">
                  <a:pos x="148" y="56"/>
                </a:cxn>
                <a:cxn ang="0">
                  <a:pos x="113" y="60"/>
                </a:cxn>
                <a:cxn ang="0">
                  <a:pos x="69" y="74"/>
                </a:cxn>
                <a:cxn ang="0">
                  <a:pos x="46" y="91"/>
                </a:cxn>
                <a:cxn ang="0">
                  <a:pos x="34" y="114"/>
                </a:cxn>
                <a:cxn ang="0">
                  <a:pos x="26" y="162"/>
                </a:cxn>
                <a:cxn ang="0">
                  <a:pos x="36" y="258"/>
                </a:cxn>
                <a:cxn ang="0">
                  <a:pos x="42" y="288"/>
                </a:cxn>
                <a:cxn ang="0">
                  <a:pos x="56" y="293"/>
                </a:cxn>
                <a:cxn ang="0">
                  <a:pos x="71" y="293"/>
                </a:cxn>
                <a:cxn ang="0">
                  <a:pos x="83" y="294"/>
                </a:cxn>
                <a:cxn ang="0">
                  <a:pos x="79" y="298"/>
                </a:cxn>
                <a:cxn ang="0">
                  <a:pos x="64" y="305"/>
                </a:cxn>
                <a:cxn ang="0">
                  <a:pos x="45" y="308"/>
                </a:cxn>
                <a:cxn ang="0">
                  <a:pos x="19" y="308"/>
                </a:cxn>
                <a:cxn ang="0">
                  <a:pos x="12" y="299"/>
                </a:cxn>
                <a:cxn ang="0">
                  <a:pos x="19" y="283"/>
                </a:cxn>
                <a:cxn ang="0">
                  <a:pos x="17" y="252"/>
                </a:cxn>
                <a:cxn ang="0">
                  <a:pos x="2" y="182"/>
                </a:cxn>
                <a:cxn ang="0">
                  <a:pos x="0" y="150"/>
                </a:cxn>
                <a:cxn ang="0">
                  <a:pos x="3" y="126"/>
                </a:cxn>
                <a:cxn ang="0">
                  <a:pos x="14" y="97"/>
                </a:cxn>
                <a:cxn ang="0">
                  <a:pos x="37" y="69"/>
                </a:cxn>
                <a:cxn ang="0">
                  <a:pos x="63" y="53"/>
                </a:cxn>
                <a:cxn ang="0">
                  <a:pos x="84" y="46"/>
                </a:cxn>
                <a:cxn ang="0">
                  <a:pos x="105" y="40"/>
                </a:cxn>
                <a:cxn ang="0">
                  <a:pos x="125" y="37"/>
                </a:cxn>
                <a:cxn ang="0">
                  <a:pos x="140" y="31"/>
                </a:cxn>
                <a:cxn ang="0">
                  <a:pos x="148" y="22"/>
                </a:cxn>
                <a:cxn ang="0">
                  <a:pos x="158" y="14"/>
                </a:cxn>
                <a:cxn ang="0">
                  <a:pos x="168" y="7"/>
                </a:cxn>
                <a:cxn ang="0">
                  <a:pos x="185" y="0"/>
                </a:cxn>
                <a:cxn ang="0">
                  <a:pos x="203" y="2"/>
                </a:cxn>
                <a:cxn ang="0">
                  <a:pos x="213" y="11"/>
                </a:cxn>
                <a:cxn ang="0">
                  <a:pos x="218" y="22"/>
                </a:cxn>
              </a:cxnLst>
              <a:rect l="0" t="0" r="r" b="b"/>
              <a:pathLst>
                <a:path w="218" h="308">
                  <a:moveTo>
                    <a:pt x="216" y="25"/>
                  </a:moveTo>
                  <a:lnTo>
                    <a:pt x="212" y="23"/>
                  </a:lnTo>
                  <a:lnTo>
                    <a:pt x="207" y="22"/>
                  </a:lnTo>
                  <a:lnTo>
                    <a:pt x="203" y="22"/>
                  </a:lnTo>
                  <a:lnTo>
                    <a:pt x="198" y="22"/>
                  </a:lnTo>
                  <a:lnTo>
                    <a:pt x="193" y="23"/>
                  </a:lnTo>
                  <a:lnTo>
                    <a:pt x="189" y="25"/>
                  </a:lnTo>
                  <a:lnTo>
                    <a:pt x="184" y="28"/>
                  </a:lnTo>
                  <a:lnTo>
                    <a:pt x="181" y="31"/>
                  </a:lnTo>
                  <a:lnTo>
                    <a:pt x="175" y="37"/>
                  </a:lnTo>
                  <a:lnTo>
                    <a:pt x="170" y="44"/>
                  </a:lnTo>
                  <a:lnTo>
                    <a:pt x="167" y="52"/>
                  </a:lnTo>
                  <a:lnTo>
                    <a:pt x="163" y="60"/>
                  </a:lnTo>
                  <a:lnTo>
                    <a:pt x="159" y="60"/>
                  </a:lnTo>
                  <a:lnTo>
                    <a:pt x="153" y="59"/>
                  </a:lnTo>
                  <a:lnTo>
                    <a:pt x="148" y="56"/>
                  </a:lnTo>
                  <a:lnTo>
                    <a:pt x="144" y="55"/>
                  </a:lnTo>
                  <a:lnTo>
                    <a:pt x="113" y="60"/>
                  </a:lnTo>
                  <a:lnTo>
                    <a:pt x="89" y="67"/>
                  </a:lnTo>
                  <a:lnTo>
                    <a:pt x="69" y="74"/>
                  </a:lnTo>
                  <a:lnTo>
                    <a:pt x="56" y="82"/>
                  </a:lnTo>
                  <a:lnTo>
                    <a:pt x="46" y="91"/>
                  </a:lnTo>
                  <a:lnTo>
                    <a:pt x="39" y="102"/>
                  </a:lnTo>
                  <a:lnTo>
                    <a:pt x="34" y="114"/>
                  </a:lnTo>
                  <a:lnTo>
                    <a:pt x="30" y="127"/>
                  </a:lnTo>
                  <a:lnTo>
                    <a:pt x="26" y="162"/>
                  </a:lnTo>
                  <a:lnTo>
                    <a:pt x="30" y="212"/>
                  </a:lnTo>
                  <a:lnTo>
                    <a:pt x="36" y="258"/>
                  </a:lnTo>
                  <a:lnTo>
                    <a:pt x="39" y="283"/>
                  </a:lnTo>
                  <a:lnTo>
                    <a:pt x="42" y="288"/>
                  </a:lnTo>
                  <a:lnTo>
                    <a:pt x="49" y="290"/>
                  </a:lnTo>
                  <a:lnTo>
                    <a:pt x="56" y="293"/>
                  </a:lnTo>
                  <a:lnTo>
                    <a:pt x="64" y="293"/>
                  </a:lnTo>
                  <a:lnTo>
                    <a:pt x="71" y="293"/>
                  </a:lnTo>
                  <a:lnTo>
                    <a:pt x="78" y="293"/>
                  </a:lnTo>
                  <a:lnTo>
                    <a:pt x="83" y="294"/>
                  </a:lnTo>
                  <a:lnTo>
                    <a:pt x="85" y="294"/>
                  </a:lnTo>
                  <a:lnTo>
                    <a:pt x="79" y="298"/>
                  </a:lnTo>
                  <a:lnTo>
                    <a:pt x="72" y="302"/>
                  </a:lnTo>
                  <a:lnTo>
                    <a:pt x="64" y="305"/>
                  </a:lnTo>
                  <a:lnTo>
                    <a:pt x="55" y="306"/>
                  </a:lnTo>
                  <a:lnTo>
                    <a:pt x="45" y="308"/>
                  </a:lnTo>
                  <a:lnTo>
                    <a:pt x="33" y="308"/>
                  </a:lnTo>
                  <a:lnTo>
                    <a:pt x="19" y="308"/>
                  </a:lnTo>
                  <a:lnTo>
                    <a:pt x="6" y="306"/>
                  </a:lnTo>
                  <a:lnTo>
                    <a:pt x="12" y="299"/>
                  </a:lnTo>
                  <a:lnTo>
                    <a:pt x="17" y="291"/>
                  </a:lnTo>
                  <a:lnTo>
                    <a:pt x="19" y="283"/>
                  </a:lnTo>
                  <a:lnTo>
                    <a:pt x="19" y="278"/>
                  </a:lnTo>
                  <a:lnTo>
                    <a:pt x="17" y="252"/>
                  </a:lnTo>
                  <a:lnTo>
                    <a:pt x="10" y="217"/>
                  </a:lnTo>
                  <a:lnTo>
                    <a:pt x="2" y="182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7" y="111"/>
                  </a:lnTo>
                  <a:lnTo>
                    <a:pt x="14" y="97"/>
                  </a:lnTo>
                  <a:lnTo>
                    <a:pt x="24" y="82"/>
                  </a:lnTo>
                  <a:lnTo>
                    <a:pt x="37" y="69"/>
                  </a:lnTo>
                  <a:lnTo>
                    <a:pt x="54" y="58"/>
                  </a:lnTo>
                  <a:lnTo>
                    <a:pt x="63" y="53"/>
                  </a:lnTo>
                  <a:lnTo>
                    <a:pt x="74" y="49"/>
                  </a:lnTo>
                  <a:lnTo>
                    <a:pt x="84" y="46"/>
                  </a:lnTo>
                  <a:lnTo>
                    <a:pt x="94" y="43"/>
                  </a:lnTo>
                  <a:lnTo>
                    <a:pt x="105" y="40"/>
                  </a:lnTo>
                  <a:lnTo>
                    <a:pt x="115" y="38"/>
                  </a:lnTo>
                  <a:lnTo>
                    <a:pt x="125" y="37"/>
                  </a:lnTo>
                  <a:lnTo>
                    <a:pt x="136" y="36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8" y="22"/>
                  </a:lnTo>
                  <a:lnTo>
                    <a:pt x="153" y="18"/>
                  </a:lnTo>
                  <a:lnTo>
                    <a:pt x="158" y="14"/>
                  </a:lnTo>
                  <a:lnTo>
                    <a:pt x="162" y="10"/>
                  </a:lnTo>
                  <a:lnTo>
                    <a:pt x="168" y="7"/>
                  </a:lnTo>
                  <a:lnTo>
                    <a:pt x="173" y="2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3" y="2"/>
                  </a:lnTo>
                  <a:lnTo>
                    <a:pt x="210" y="7"/>
                  </a:lnTo>
                  <a:lnTo>
                    <a:pt x="213" y="11"/>
                  </a:lnTo>
                  <a:lnTo>
                    <a:pt x="216" y="17"/>
                  </a:lnTo>
                  <a:lnTo>
                    <a:pt x="218" y="22"/>
                  </a:lnTo>
                  <a:lnTo>
                    <a:pt x="21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8" name="Freeform 32"/>
            <p:cNvSpPr>
              <a:spLocks/>
            </p:cNvSpPr>
            <p:nvPr/>
          </p:nvSpPr>
          <p:spPr bwMode="auto">
            <a:xfrm>
              <a:off x="541" y="378"/>
              <a:ext cx="66" cy="83"/>
            </a:xfrm>
            <a:custGeom>
              <a:avLst/>
              <a:gdLst/>
              <a:ahLst/>
              <a:cxnLst>
                <a:cxn ang="0">
                  <a:pos x="128" y="17"/>
                </a:cxn>
                <a:cxn ang="0">
                  <a:pos x="117" y="18"/>
                </a:cxn>
                <a:cxn ang="0">
                  <a:pos x="107" y="19"/>
                </a:cxn>
                <a:cxn ang="0">
                  <a:pos x="96" y="19"/>
                </a:cxn>
                <a:cxn ang="0">
                  <a:pos x="91" y="34"/>
                </a:cxn>
                <a:cxn ang="0">
                  <a:pos x="80" y="63"/>
                </a:cxn>
                <a:cxn ang="0">
                  <a:pos x="68" y="71"/>
                </a:cxn>
                <a:cxn ang="0">
                  <a:pos x="61" y="63"/>
                </a:cxn>
                <a:cxn ang="0">
                  <a:pos x="50" y="53"/>
                </a:cxn>
                <a:cxn ang="0">
                  <a:pos x="37" y="49"/>
                </a:cxn>
                <a:cxn ang="0">
                  <a:pos x="18" y="67"/>
                </a:cxn>
                <a:cxn ang="0">
                  <a:pos x="24" y="100"/>
                </a:cxn>
                <a:cxn ang="0">
                  <a:pos x="39" y="110"/>
                </a:cxn>
                <a:cxn ang="0">
                  <a:pos x="54" y="111"/>
                </a:cxn>
                <a:cxn ang="0">
                  <a:pos x="66" y="119"/>
                </a:cxn>
                <a:cxn ang="0">
                  <a:pos x="71" y="136"/>
                </a:cxn>
                <a:cxn ang="0">
                  <a:pos x="68" y="156"/>
                </a:cxn>
                <a:cxn ang="0">
                  <a:pos x="60" y="164"/>
                </a:cxn>
                <a:cxn ang="0">
                  <a:pos x="45" y="166"/>
                </a:cxn>
                <a:cxn ang="0">
                  <a:pos x="30" y="158"/>
                </a:cxn>
                <a:cxn ang="0">
                  <a:pos x="23" y="146"/>
                </a:cxn>
                <a:cxn ang="0">
                  <a:pos x="24" y="127"/>
                </a:cxn>
                <a:cxn ang="0">
                  <a:pos x="12" y="109"/>
                </a:cxn>
                <a:cxn ang="0">
                  <a:pos x="0" y="75"/>
                </a:cxn>
                <a:cxn ang="0">
                  <a:pos x="5" y="49"/>
                </a:cxn>
                <a:cxn ang="0">
                  <a:pos x="19" y="35"/>
                </a:cxn>
                <a:cxn ang="0">
                  <a:pos x="32" y="30"/>
                </a:cxn>
                <a:cxn ang="0">
                  <a:pos x="42" y="32"/>
                </a:cxn>
                <a:cxn ang="0">
                  <a:pos x="54" y="35"/>
                </a:cxn>
                <a:cxn ang="0">
                  <a:pos x="63" y="41"/>
                </a:cxn>
                <a:cxn ang="0">
                  <a:pos x="72" y="33"/>
                </a:cxn>
                <a:cxn ang="0">
                  <a:pos x="72" y="7"/>
                </a:cxn>
                <a:cxn ang="0">
                  <a:pos x="79" y="0"/>
                </a:cxn>
                <a:cxn ang="0">
                  <a:pos x="100" y="3"/>
                </a:cxn>
                <a:cxn ang="0">
                  <a:pos x="118" y="7"/>
                </a:cxn>
                <a:cxn ang="0">
                  <a:pos x="131" y="12"/>
                </a:cxn>
              </a:cxnLst>
              <a:rect l="0" t="0" r="r" b="b"/>
              <a:pathLst>
                <a:path w="132" h="166">
                  <a:moveTo>
                    <a:pt x="132" y="14"/>
                  </a:moveTo>
                  <a:lnTo>
                    <a:pt x="128" y="17"/>
                  </a:lnTo>
                  <a:lnTo>
                    <a:pt x="123" y="18"/>
                  </a:lnTo>
                  <a:lnTo>
                    <a:pt x="117" y="18"/>
                  </a:lnTo>
                  <a:lnTo>
                    <a:pt x="113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19"/>
                  </a:lnTo>
                  <a:lnTo>
                    <a:pt x="91" y="19"/>
                  </a:lnTo>
                  <a:lnTo>
                    <a:pt x="91" y="34"/>
                  </a:lnTo>
                  <a:lnTo>
                    <a:pt x="87" y="49"/>
                  </a:lnTo>
                  <a:lnTo>
                    <a:pt x="80" y="63"/>
                  </a:lnTo>
                  <a:lnTo>
                    <a:pt x="71" y="73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61" y="63"/>
                  </a:lnTo>
                  <a:lnTo>
                    <a:pt x="56" y="58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37" y="49"/>
                  </a:lnTo>
                  <a:lnTo>
                    <a:pt x="27" y="51"/>
                  </a:lnTo>
                  <a:lnTo>
                    <a:pt x="18" y="67"/>
                  </a:lnTo>
                  <a:lnTo>
                    <a:pt x="18" y="83"/>
                  </a:lnTo>
                  <a:lnTo>
                    <a:pt x="24" y="100"/>
                  </a:lnTo>
                  <a:lnTo>
                    <a:pt x="31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4" y="111"/>
                  </a:lnTo>
                  <a:lnTo>
                    <a:pt x="61" y="115"/>
                  </a:lnTo>
                  <a:lnTo>
                    <a:pt x="66" y="119"/>
                  </a:lnTo>
                  <a:lnTo>
                    <a:pt x="70" y="126"/>
                  </a:lnTo>
                  <a:lnTo>
                    <a:pt x="71" y="136"/>
                  </a:lnTo>
                  <a:lnTo>
                    <a:pt x="70" y="150"/>
                  </a:lnTo>
                  <a:lnTo>
                    <a:pt x="68" y="156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5" y="166"/>
                  </a:lnTo>
                  <a:lnTo>
                    <a:pt x="45" y="166"/>
                  </a:lnTo>
                  <a:lnTo>
                    <a:pt x="35" y="163"/>
                  </a:lnTo>
                  <a:lnTo>
                    <a:pt x="30" y="158"/>
                  </a:lnTo>
                  <a:lnTo>
                    <a:pt x="25" y="153"/>
                  </a:lnTo>
                  <a:lnTo>
                    <a:pt x="23" y="146"/>
                  </a:lnTo>
                  <a:lnTo>
                    <a:pt x="23" y="136"/>
                  </a:lnTo>
                  <a:lnTo>
                    <a:pt x="24" y="127"/>
                  </a:lnTo>
                  <a:lnTo>
                    <a:pt x="25" y="121"/>
                  </a:lnTo>
                  <a:lnTo>
                    <a:pt x="12" y="109"/>
                  </a:lnTo>
                  <a:lnTo>
                    <a:pt x="4" y="94"/>
                  </a:lnTo>
                  <a:lnTo>
                    <a:pt x="0" y="7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11" y="41"/>
                  </a:lnTo>
                  <a:lnTo>
                    <a:pt x="19" y="35"/>
                  </a:lnTo>
                  <a:lnTo>
                    <a:pt x="27" y="30"/>
                  </a:lnTo>
                  <a:lnTo>
                    <a:pt x="32" y="30"/>
                  </a:lnTo>
                  <a:lnTo>
                    <a:pt x="38" y="30"/>
                  </a:lnTo>
                  <a:lnTo>
                    <a:pt x="42" y="32"/>
                  </a:lnTo>
                  <a:lnTo>
                    <a:pt x="48" y="33"/>
                  </a:lnTo>
                  <a:lnTo>
                    <a:pt x="54" y="35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6" y="44"/>
                  </a:lnTo>
                  <a:lnTo>
                    <a:pt x="72" y="33"/>
                  </a:lnTo>
                  <a:lnTo>
                    <a:pt x="73" y="19"/>
                  </a:lnTo>
                  <a:lnTo>
                    <a:pt x="72" y="7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0" y="3"/>
                  </a:lnTo>
                  <a:lnTo>
                    <a:pt x="109" y="5"/>
                  </a:lnTo>
                  <a:lnTo>
                    <a:pt x="118" y="7"/>
                  </a:lnTo>
                  <a:lnTo>
                    <a:pt x="126" y="10"/>
                  </a:lnTo>
                  <a:lnTo>
                    <a:pt x="131" y="12"/>
                  </a:lnTo>
                  <a:lnTo>
                    <a:pt x="1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9" name="Freeform 33"/>
            <p:cNvSpPr>
              <a:spLocks/>
            </p:cNvSpPr>
            <p:nvPr/>
          </p:nvSpPr>
          <p:spPr bwMode="auto">
            <a:xfrm>
              <a:off x="393" y="398"/>
              <a:ext cx="337" cy="606"/>
            </a:xfrm>
            <a:custGeom>
              <a:avLst/>
              <a:gdLst/>
              <a:ahLst/>
              <a:cxnLst>
                <a:cxn ang="0">
                  <a:pos x="513" y="808"/>
                </a:cxn>
                <a:cxn ang="0">
                  <a:pos x="430" y="772"/>
                </a:cxn>
                <a:cxn ang="0">
                  <a:pos x="377" y="1038"/>
                </a:cxn>
                <a:cxn ang="0">
                  <a:pos x="366" y="959"/>
                </a:cxn>
                <a:cxn ang="0">
                  <a:pos x="384" y="769"/>
                </a:cxn>
                <a:cxn ang="0">
                  <a:pos x="355" y="754"/>
                </a:cxn>
                <a:cxn ang="0">
                  <a:pos x="338" y="562"/>
                </a:cxn>
                <a:cxn ang="0">
                  <a:pos x="301" y="557"/>
                </a:cxn>
                <a:cxn ang="0">
                  <a:pos x="328" y="615"/>
                </a:cxn>
                <a:cxn ang="0">
                  <a:pos x="309" y="629"/>
                </a:cxn>
                <a:cxn ang="0">
                  <a:pos x="291" y="673"/>
                </a:cxn>
                <a:cxn ang="0">
                  <a:pos x="324" y="689"/>
                </a:cxn>
                <a:cxn ang="0">
                  <a:pos x="298" y="715"/>
                </a:cxn>
                <a:cxn ang="0">
                  <a:pos x="339" y="723"/>
                </a:cxn>
                <a:cxn ang="0">
                  <a:pos x="302" y="734"/>
                </a:cxn>
                <a:cxn ang="0">
                  <a:pos x="275" y="706"/>
                </a:cxn>
                <a:cxn ang="0">
                  <a:pos x="260" y="637"/>
                </a:cxn>
                <a:cxn ang="0">
                  <a:pos x="261" y="530"/>
                </a:cxn>
                <a:cxn ang="0">
                  <a:pos x="108" y="571"/>
                </a:cxn>
                <a:cxn ang="0">
                  <a:pos x="76" y="757"/>
                </a:cxn>
                <a:cxn ang="0">
                  <a:pos x="144" y="794"/>
                </a:cxn>
                <a:cxn ang="0">
                  <a:pos x="159" y="560"/>
                </a:cxn>
                <a:cxn ang="0">
                  <a:pos x="153" y="694"/>
                </a:cxn>
                <a:cxn ang="0">
                  <a:pos x="219" y="791"/>
                </a:cxn>
                <a:cxn ang="0">
                  <a:pos x="148" y="735"/>
                </a:cxn>
                <a:cxn ang="0">
                  <a:pos x="187" y="798"/>
                </a:cxn>
                <a:cxn ang="0">
                  <a:pos x="291" y="813"/>
                </a:cxn>
                <a:cxn ang="0">
                  <a:pos x="327" y="828"/>
                </a:cxn>
                <a:cxn ang="0">
                  <a:pos x="196" y="827"/>
                </a:cxn>
                <a:cxn ang="0">
                  <a:pos x="115" y="1015"/>
                </a:cxn>
                <a:cxn ang="0">
                  <a:pos x="0" y="1213"/>
                </a:cxn>
                <a:cxn ang="0">
                  <a:pos x="101" y="948"/>
                </a:cxn>
                <a:cxn ang="0">
                  <a:pos x="106" y="812"/>
                </a:cxn>
                <a:cxn ang="0">
                  <a:pos x="50" y="758"/>
                </a:cxn>
                <a:cxn ang="0">
                  <a:pos x="73" y="592"/>
                </a:cxn>
                <a:cxn ang="0">
                  <a:pos x="162" y="512"/>
                </a:cxn>
                <a:cxn ang="0">
                  <a:pos x="266" y="344"/>
                </a:cxn>
                <a:cxn ang="0">
                  <a:pos x="319" y="212"/>
                </a:cxn>
                <a:cxn ang="0">
                  <a:pos x="216" y="381"/>
                </a:cxn>
                <a:cxn ang="0">
                  <a:pos x="159" y="503"/>
                </a:cxn>
                <a:cxn ang="0">
                  <a:pos x="275" y="227"/>
                </a:cxn>
                <a:cxn ang="0">
                  <a:pos x="229" y="264"/>
                </a:cxn>
                <a:cxn ang="0">
                  <a:pos x="164" y="426"/>
                </a:cxn>
                <a:cxn ang="0">
                  <a:pos x="239" y="219"/>
                </a:cxn>
                <a:cxn ang="0">
                  <a:pos x="328" y="186"/>
                </a:cxn>
                <a:cxn ang="0">
                  <a:pos x="299" y="341"/>
                </a:cxn>
                <a:cxn ang="0">
                  <a:pos x="269" y="508"/>
                </a:cxn>
                <a:cxn ang="0">
                  <a:pos x="301" y="471"/>
                </a:cxn>
                <a:cxn ang="0">
                  <a:pos x="292" y="419"/>
                </a:cxn>
                <a:cxn ang="0">
                  <a:pos x="373" y="553"/>
                </a:cxn>
                <a:cxn ang="0">
                  <a:pos x="408" y="154"/>
                </a:cxn>
                <a:cxn ang="0">
                  <a:pos x="463" y="66"/>
                </a:cxn>
                <a:cxn ang="0">
                  <a:pos x="520" y="2"/>
                </a:cxn>
                <a:cxn ang="0">
                  <a:pos x="641" y="54"/>
                </a:cxn>
                <a:cxn ang="0">
                  <a:pos x="674" y="96"/>
                </a:cxn>
                <a:cxn ang="0">
                  <a:pos x="511" y="25"/>
                </a:cxn>
                <a:cxn ang="0">
                  <a:pos x="546" y="58"/>
                </a:cxn>
                <a:cxn ang="0">
                  <a:pos x="536" y="70"/>
                </a:cxn>
                <a:cxn ang="0">
                  <a:pos x="470" y="94"/>
                </a:cxn>
                <a:cxn ang="0">
                  <a:pos x="423" y="253"/>
                </a:cxn>
                <a:cxn ang="0">
                  <a:pos x="443" y="747"/>
                </a:cxn>
                <a:cxn ang="0">
                  <a:pos x="540" y="779"/>
                </a:cxn>
              </a:cxnLst>
              <a:rect l="0" t="0" r="r" b="b"/>
              <a:pathLst>
                <a:path w="675" h="1213">
                  <a:moveTo>
                    <a:pt x="578" y="806"/>
                  </a:moveTo>
                  <a:lnTo>
                    <a:pt x="576" y="806"/>
                  </a:lnTo>
                  <a:lnTo>
                    <a:pt x="569" y="807"/>
                  </a:lnTo>
                  <a:lnTo>
                    <a:pt x="559" y="808"/>
                  </a:lnTo>
                  <a:lnTo>
                    <a:pt x="548" y="810"/>
                  </a:lnTo>
                  <a:lnTo>
                    <a:pt x="536" y="810"/>
                  </a:lnTo>
                  <a:lnTo>
                    <a:pt x="524" y="810"/>
                  </a:lnTo>
                  <a:lnTo>
                    <a:pt x="513" y="808"/>
                  </a:lnTo>
                  <a:lnTo>
                    <a:pt x="504" y="806"/>
                  </a:lnTo>
                  <a:lnTo>
                    <a:pt x="493" y="800"/>
                  </a:lnTo>
                  <a:lnTo>
                    <a:pt x="482" y="796"/>
                  </a:lnTo>
                  <a:lnTo>
                    <a:pt x="472" y="790"/>
                  </a:lnTo>
                  <a:lnTo>
                    <a:pt x="461" y="784"/>
                  </a:lnTo>
                  <a:lnTo>
                    <a:pt x="452" y="780"/>
                  </a:lnTo>
                  <a:lnTo>
                    <a:pt x="442" y="775"/>
                  </a:lnTo>
                  <a:lnTo>
                    <a:pt x="430" y="772"/>
                  </a:lnTo>
                  <a:lnTo>
                    <a:pt x="419" y="769"/>
                  </a:lnTo>
                  <a:lnTo>
                    <a:pt x="414" y="889"/>
                  </a:lnTo>
                  <a:lnTo>
                    <a:pt x="412" y="904"/>
                  </a:lnTo>
                  <a:lnTo>
                    <a:pt x="407" y="927"/>
                  </a:lnTo>
                  <a:lnTo>
                    <a:pt x="402" y="954"/>
                  </a:lnTo>
                  <a:lnTo>
                    <a:pt x="393" y="984"/>
                  </a:lnTo>
                  <a:lnTo>
                    <a:pt x="385" y="1012"/>
                  </a:lnTo>
                  <a:lnTo>
                    <a:pt x="377" y="1038"/>
                  </a:lnTo>
                  <a:lnTo>
                    <a:pt x="368" y="1059"/>
                  </a:lnTo>
                  <a:lnTo>
                    <a:pt x="360" y="1072"/>
                  </a:lnTo>
                  <a:lnTo>
                    <a:pt x="339" y="1085"/>
                  </a:lnTo>
                  <a:lnTo>
                    <a:pt x="345" y="1062"/>
                  </a:lnTo>
                  <a:lnTo>
                    <a:pt x="351" y="1038"/>
                  </a:lnTo>
                  <a:lnTo>
                    <a:pt x="357" y="1012"/>
                  </a:lnTo>
                  <a:lnTo>
                    <a:pt x="361" y="986"/>
                  </a:lnTo>
                  <a:lnTo>
                    <a:pt x="366" y="959"/>
                  </a:lnTo>
                  <a:lnTo>
                    <a:pt x="370" y="933"/>
                  </a:lnTo>
                  <a:lnTo>
                    <a:pt x="375" y="909"/>
                  </a:lnTo>
                  <a:lnTo>
                    <a:pt x="378" y="885"/>
                  </a:lnTo>
                  <a:lnTo>
                    <a:pt x="380" y="867"/>
                  </a:lnTo>
                  <a:lnTo>
                    <a:pt x="383" y="829"/>
                  </a:lnTo>
                  <a:lnTo>
                    <a:pt x="387" y="790"/>
                  </a:lnTo>
                  <a:lnTo>
                    <a:pt x="389" y="769"/>
                  </a:lnTo>
                  <a:lnTo>
                    <a:pt x="384" y="769"/>
                  </a:lnTo>
                  <a:lnTo>
                    <a:pt x="381" y="772"/>
                  </a:lnTo>
                  <a:lnTo>
                    <a:pt x="376" y="773"/>
                  </a:lnTo>
                  <a:lnTo>
                    <a:pt x="372" y="775"/>
                  </a:lnTo>
                  <a:lnTo>
                    <a:pt x="367" y="776"/>
                  </a:lnTo>
                  <a:lnTo>
                    <a:pt x="363" y="779"/>
                  </a:lnTo>
                  <a:lnTo>
                    <a:pt x="358" y="779"/>
                  </a:lnTo>
                  <a:lnTo>
                    <a:pt x="353" y="779"/>
                  </a:lnTo>
                  <a:lnTo>
                    <a:pt x="355" y="754"/>
                  </a:lnTo>
                  <a:lnTo>
                    <a:pt x="359" y="701"/>
                  </a:lnTo>
                  <a:lnTo>
                    <a:pt x="362" y="644"/>
                  </a:lnTo>
                  <a:lnTo>
                    <a:pt x="363" y="607"/>
                  </a:lnTo>
                  <a:lnTo>
                    <a:pt x="357" y="599"/>
                  </a:lnTo>
                  <a:lnTo>
                    <a:pt x="352" y="590"/>
                  </a:lnTo>
                  <a:lnTo>
                    <a:pt x="346" y="580"/>
                  </a:lnTo>
                  <a:lnTo>
                    <a:pt x="342" y="571"/>
                  </a:lnTo>
                  <a:lnTo>
                    <a:pt x="338" y="562"/>
                  </a:lnTo>
                  <a:lnTo>
                    <a:pt x="334" y="553"/>
                  </a:lnTo>
                  <a:lnTo>
                    <a:pt x="330" y="543"/>
                  </a:lnTo>
                  <a:lnTo>
                    <a:pt x="325" y="534"/>
                  </a:lnTo>
                  <a:lnTo>
                    <a:pt x="317" y="534"/>
                  </a:lnTo>
                  <a:lnTo>
                    <a:pt x="308" y="534"/>
                  </a:lnTo>
                  <a:lnTo>
                    <a:pt x="301" y="535"/>
                  </a:lnTo>
                  <a:lnTo>
                    <a:pt x="299" y="535"/>
                  </a:lnTo>
                  <a:lnTo>
                    <a:pt x="301" y="557"/>
                  </a:lnTo>
                  <a:lnTo>
                    <a:pt x="301" y="584"/>
                  </a:lnTo>
                  <a:lnTo>
                    <a:pt x="301" y="605"/>
                  </a:lnTo>
                  <a:lnTo>
                    <a:pt x="301" y="614"/>
                  </a:lnTo>
                  <a:lnTo>
                    <a:pt x="307" y="613"/>
                  </a:lnTo>
                  <a:lnTo>
                    <a:pt x="312" y="613"/>
                  </a:lnTo>
                  <a:lnTo>
                    <a:pt x="317" y="613"/>
                  </a:lnTo>
                  <a:lnTo>
                    <a:pt x="323" y="613"/>
                  </a:lnTo>
                  <a:lnTo>
                    <a:pt x="328" y="615"/>
                  </a:lnTo>
                  <a:lnTo>
                    <a:pt x="332" y="616"/>
                  </a:lnTo>
                  <a:lnTo>
                    <a:pt x="337" y="620"/>
                  </a:lnTo>
                  <a:lnTo>
                    <a:pt x="340" y="623"/>
                  </a:lnTo>
                  <a:lnTo>
                    <a:pt x="338" y="623"/>
                  </a:lnTo>
                  <a:lnTo>
                    <a:pt x="334" y="624"/>
                  </a:lnTo>
                  <a:lnTo>
                    <a:pt x="327" y="625"/>
                  </a:lnTo>
                  <a:lnTo>
                    <a:pt x="319" y="626"/>
                  </a:lnTo>
                  <a:lnTo>
                    <a:pt x="309" y="629"/>
                  </a:lnTo>
                  <a:lnTo>
                    <a:pt x="300" y="631"/>
                  </a:lnTo>
                  <a:lnTo>
                    <a:pt x="292" y="635"/>
                  </a:lnTo>
                  <a:lnTo>
                    <a:pt x="286" y="639"/>
                  </a:lnTo>
                  <a:lnTo>
                    <a:pt x="281" y="649"/>
                  </a:lnTo>
                  <a:lnTo>
                    <a:pt x="281" y="659"/>
                  </a:lnTo>
                  <a:lnTo>
                    <a:pt x="284" y="666"/>
                  </a:lnTo>
                  <a:lnTo>
                    <a:pt x="285" y="669"/>
                  </a:lnTo>
                  <a:lnTo>
                    <a:pt x="291" y="673"/>
                  </a:lnTo>
                  <a:lnTo>
                    <a:pt x="298" y="676"/>
                  </a:lnTo>
                  <a:lnTo>
                    <a:pt x="305" y="678"/>
                  </a:lnTo>
                  <a:lnTo>
                    <a:pt x="312" y="679"/>
                  </a:lnTo>
                  <a:lnTo>
                    <a:pt x="319" y="682"/>
                  </a:lnTo>
                  <a:lnTo>
                    <a:pt x="323" y="683"/>
                  </a:lnTo>
                  <a:lnTo>
                    <a:pt x="327" y="683"/>
                  </a:lnTo>
                  <a:lnTo>
                    <a:pt x="328" y="684"/>
                  </a:lnTo>
                  <a:lnTo>
                    <a:pt x="324" y="689"/>
                  </a:lnTo>
                  <a:lnTo>
                    <a:pt x="315" y="690"/>
                  </a:lnTo>
                  <a:lnTo>
                    <a:pt x="305" y="690"/>
                  </a:lnTo>
                  <a:lnTo>
                    <a:pt x="297" y="690"/>
                  </a:lnTo>
                  <a:lnTo>
                    <a:pt x="294" y="696"/>
                  </a:lnTo>
                  <a:lnTo>
                    <a:pt x="292" y="700"/>
                  </a:lnTo>
                  <a:lnTo>
                    <a:pt x="291" y="706"/>
                  </a:lnTo>
                  <a:lnTo>
                    <a:pt x="291" y="712"/>
                  </a:lnTo>
                  <a:lnTo>
                    <a:pt x="298" y="715"/>
                  </a:lnTo>
                  <a:lnTo>
                    <a:pt x="304" y="719"/>
                  </a:lnTo>
                  <a:lnTo>
                    <a:pt x="309" y="722"/>
                  </a:lnTo>
                  <a:lnTo>
                    <a:pt x="316" y="727"/>
                  </a:lnTo>
                  <a:lnTo>
                    <a:pt x="322" y="724"/>
                  </a:lnTo>
                  <a:lnTo>
                    <a:pt x="329" y="722"/>
                  </a:lnTo>
                  <a:lnTo>
                    <a:pt x="335" y="720"/>
                  </a:lnTo>
                  <a:lnTo>
                    <a:pt x="340" y="722"/>
                  </a:lnTo>
                  <a:lnTo>
                    <a:pt x="339" y="723"/>
                  </a:lnTo>
                  <a:lnTo>
                    <a:pt x="337" y="727"/>
                  </a:lnTo>
                  <a:lnTo>
                    <a:pt x="332" y="730"/>
                  </a:lnTo>
                  <a:lnTo>
                    <a:pt x="328" y="734"/>
                  </a:lnTo>
                  <a:lnTo>
                    <a:pt x="322" y="736"/>
                  </a:lnTo>
                  <a:lnTo>
                    <a:pt x="316" y="738"/>
                  </a:lnTo>
                  <a:lnTo>
                    <a:pt x="310" y="739"/>
                  </a:lnTo>
                  <a:lnTo>
                    <a:pt x="306" y="737"/>
                  </a:lnTo>
                  <a:lnTo>
                    <a:pt x="302" y="734"/>
                  </a:lnTo>
                  <a:lnTo>
                    <a:pt x="298" y="731"/>
                  </a:lnTo>
                  <a:lnTo>
                    <a:pt x="293" y="729"/>
                  </a:lnTo>
                  <a:lnTo>
                    <a:pt x="289" y="727"/>
                  </a:lnTo>
                  <a:lnTo>
                    <a:pt x="285" y="724"/>
                  </a:lnTo>
                  <a:lnTo>
                    <a:pt x="281" y="721"/>
                  </a:lnTo>
                  <a:lnTo>
                    <a:pt x="276" y="717"/>
                  </a:lnTo>
                  <a:lnTo>
                    <a:pt x="271" y="712"/>
                  </a:lnTo>
                  <a:lnTo>
                    <a:pt x="275" y="706"/>
                  </a:lnTo>
                  <a:lnTo>
                    <a:pt x="277" y="700"/>
                  </a:lnTo>
                  <a:lnTo>
                    <a:pt x="278" y="694"/>
                  </a:lnTo>
                  <a:lnTo>
                    <a:pt x="278" y="688"/>
                  </a:lnTo>
                  <a:lnTo>
                    <a:pt x="268" y="679"/>
                  </a:lnTo>
                  <a:lnTo>
                    <a:pt x="261" y="669"/>
                  </a:lnTo>
                  <a:lnTo>
                    <a:pt x="256" y="658"/>
                  </a:lnTo>
                  <a:lnTo>
                    <a:pt x="256" y="645"/>
                  </a:lnTo>
                  <a:lnTo>
                    <a:pt x="260" y="637"/>
                  </a:lnTo>
                  <a:lnTo>
                    <a:pt x="266" y="630"/>
                  </a:lnTo>
                  <a:lnTo>
                    <a:pt x="272" y="624"/>
                  </a:lnTo>
                  <a:lnTo>
                    <a:pt x="279" y="618"/>
                  </a:lnTo>
                  <a:lnTo>
                    <a:pt x="278" y="605"/>
                  </a:lnTo>
                  <a:lnTo>
                    <a:pt x="276" y="576"/>
                  </a:lnTo>
                  <a:lnTo>
                    <a:pt x="272" y="545"/>
                  </a:lnTo>
                  <a:lnTo>
                    <a:pt x="266" y="530"/>
                  </a:lnTo>
                  <a:lnTo>
                    <a:pt x="261" y="530"/>
                  </a:lnTo>
                  <a:lnTo>
                    <a:pt x="247" y="527"/>
                  </a:lnTo>
                  <a:lnTo>
                    <a:pt x="227" y="526"/>
                  </a:lnTo>
                  <a:lnTo>
                    <a:pt x="204" y="525"/>
                  </a:lnTo>
                  <a:lnTo>
                    <a:pt x="180" y="526"/>
                  </a:lnTo>
                  <a:lnTo>
                    <a:pt x="159" y="527"/>
                  </a:lnTo>
                  <a:lnTo>
                    <a:pt x="143" y="532"/>
                  </a:lnTo>
                  <a:lnTo>
                    <a:pt x="134" y="539"/>
                  </a:lnTo>
                  <a:lnTo>
                    <a:pt x="108" y="571"/>
                  </a:lnTo>
                  <a:lnTo>
                    <a:pt x="87" y="605"/>
                  </a:lnTo>
                  <a:lnTo>
                    <a:pt x="73" y="636"/>
                  </a:lnTo>
                  <a:lnTo>
                    <a:pt x="64" y="666"/>
                  </a:lnTo>
                  <a:lnTo>
                    <a:pt x="60" y="693"/>
                  </a:lnTo>
                  <a:lnTo>
                    <a:pt x="60" y="716"/>
                  </a:lnTo>
                  <a:lnTo>
                    <a:pt x="63" y="734"/>
                  </a:lnTo>
                  <a:lnTo>
                    <a:pt x="68" y="746"/>
                  </a:lnTo>
                  <a:lnTo>
                    <a:pt x="76" y="757"/>
                  </a:lnTo>
                  <a:lnTo>
                    <a:pt x="86" y="766"/>
                  </a:lnTo>
                  <a:lnTo>
                    <a:pt x="96" y="776"/>
                  </a:lnTo>
                  <a:lnTo>
                    <a:pt x="106" y="784"/>
                  </a:lnTo>
                  <a:lnTo>
                    <a:pt x="118" y="792"/>
                  </a:lnTo>
                  <a:lnTo>
                    <a:pt x="130" y="798"/>
                  </a:lnTo>
                  <a:lnTo>
                    <a:pt x="141" y="802"/>
                  </a:lnTo>
                  <a:lnTo>
                    <a:pt x="151" y="803"/>
                  </a:lnTo>
                  <a:lnTo>
                    <a:pt x="144" y="794"/>
                  </a:lnTo>
                  <a:lnTo>
                    <a:pt x="140" y="785"/>
                  </a:lnTo>
                  <a:lnTo>
                    <a:pt x="134" y="777"/>
                  </a:lnTo>
                  <a:lnTo>
                    <a:pt x="131" y="769"/>
                  </a:lnTo>
                  <a:lnTo>
                    <a:pt x="131" y="724"/>
                  </a:lnTo>
                  <a:lnTo>
                    <a:pt x="138" y="658"/>
                  </a:lnTo>
                  <a:lnTo>
                    <a:pt x="147" y="596"/>
                  </a:lnTo>
                  <a:lnTo>
                    <a:pt x="154" y="568"/>
                  </a:lnTo>
                  <a:lnTo>
                    <a:pt x="159" y="560"/>
                  </a:lnTo>
                  <a:lnTo>
                    <a:pt x="165" y="552"/>
                  </a:lnTo>
                  <a:lnTo>
                    <a:pt x="172" y="547"/>
                  </a:lnTo>
                  <a:lnTo>
                    <a:pt x="181" y="546"/>
                  </a:lnTo>
                  <a:lnTo>
                    <a:pt x="168" y="583"/>
                  </a:lnTo>
                  <a:lnTo>
                    <a:pt x="157" y="620"/>
                  </a:lnTo>
                  <a:lnTo>
                    <a:pt x="150" y="655"/>
                  </a:lnTo>
                  <a:lnTo>
                    <a:pt x="148" y="688"/>
                  </a:lnTo>
                  <a:lnTo>
                    <a:pt x="153" y="694"/>
                  </a:lnTo>
                  <a:lnTo>
                    <a:pt x="162" y="707"/>
                  </a:lnTo>
                  <a:lnTo>
                    <a:pt x="172" y="722"/>
                  </a:lnTo>
                  <a:lnTo>
                    <a:pt x="185" y="739"/>
                  </a:lnTo>
                  <a:lnTo>
                    <a:pt x="199" y="757"/>
                  </a:lnTo>
                  <a:lnTo>
                    <a:pt x="210" y="773"/>
                  </a:lnTo>
                  <a:lnTo>
                    <a:pt x="222" y="784"/>
                  </a:lnTo>
                  <a:lnTo>
                    <a:pt x="229" y="792"/>
                  </a:lnTo>
                  <a:lnTo>
                    <a:pt x="219" y="791"/>
                  </a:lnTo>
                  <a:lnTo>
                    <a:pt x="209" y="785"/>
                  </a:lnTo>
                  <a:lnTo>
                    <a:pt x="198" y="775"/>
                  </a:lnTo>
                  <a:lnTo>
                    <a:pt x="185" y="762"/>
                  </a:lnTo>
                  <a:lnTo>
                    <a:pt x="172" y="749"/>
                  </a:lnTo>
                  <a:lnTo>
                    <a:pt x="162" y="736"/>
                  </a:lnTo>
                  <a:lnTo>
                    <a:pt x="154" y="726"/>
                  </a:lnTo>
                  <a:lnTo>
                    <a:pt x="149" y="720"/>
                  </a:lnTo>
                  <a:lnTo>
                    <a:pt x="148" y="735"/>
                  </a:lnTo>
                  <a:lnTo>
                    <a:pt x="150" y="749"/>
                  </a:lnTo>
                  <a:lnTo>
                    <a:pt x="154" y="762"/>
                  </a:lnTo>
                  <a:lnTo>
                    <a:pt x="158" y="776"/>
                  </a:lnTo>
                  <a:lnTo>
                    <a:pt x="164" y="782"/>
                  </a:lnTo>
                  <a:lnTo>
                    <a:pt x="169" y="787"/>
                  </a:lnTo>
                  <a:lnTo>
                    <a:pt x="174" y="791"/>
                  </a:lnTo>
                  <a:lnTo>
                    <a:pt x="181" y="795"/>
                  </a:lnTo>
                  <a:lnTo>
                    <a:pt x="187" y="798"/>
                  </a:lnTo>
                  <a:lnTo>
                    <a:pt x="194" y="800"/>
                  </a:lnTo>
                  <a:lnTo>
                    <a:pt x="201" y="803"/>
                  </a:lnTo>
                  <a:lnTo>
                    <a:pt x="208" y="805"/>
                  </a:lnTo>
                  <a:lnTo>
                    <a:pt x="213" y="806"/>
                  </a:lnTo>
                  <a:lnTo>
                    <a:pt x="225" y="807"/>
                  </a:lnTo>
                  <a:lnTo>
                    <a:pt x="244" y="810"/>
                  </a:lnTo>
                  <a:lnTo>
                    <a:pt x="267" y="812"/>
                  </a:lnTo>
                  <a:lnTo>
                    <a:pt x="291" y="813"/>
                  </a:lnTo>
                  <a:lnTo>
                    <a:pt x="317" y="815"/>
                  </a:lnTo>
                  <a:lnTo>
                    <a:pt x="342" y="815"/>
                  </a:lnTo>
                  <a:lnTo>
                    <a:pt x="362" y="815"/>
                  </a:lnTo>
                  <a:lnTo>
                    <a:pt x="358" y="819"/>
                  </a:lnTo>
                  <a:lnTo>
                    <a:pt x="351" y="821"/>
                  </a:lnTo>
                  <a:lnTo>
                    <a:pt x="343" y="823"/>
                  </a:lnTo>
                  <a:lnTo>
                    <a:pt x="335" y="826"/>
                  </a:lnTo>
                  <a:lnTo>
                    <a:pt x="327" y="828"/>
                  </a:lnTo>
                  <a:lnTo>
                    <a:pt x="319" y="829"/>
                  </a:lnTo>
                  <a:lnTo>
                    <a:pt x="310" y="830"/>
                  </a:lnTo>
                  <a:lnTo>
                    <a:pt x="305" y="832"/>
                  </a:lnTo>
                  <a:lnTo>
                    <a:pt x="286" y="832"/>
                  </a:lnTo>
                  <a:lnTo>
                    <a:pt x="264" y="830"/>
                  </a:lnTo>
                  <a:lnTo>
                    <a:pt x="241" y="829"/>
                  </a:lnTo>
                  <a:lnTo>
                    <a:pt x="218" y="828"/>
                  </a:lnTo>
                  <a:lnTo>
                    <a:pt x="196" y="827"/>
                  </a:lnTo>
                  <a:lnTo>
                    <a:pt x="176" y="826"/>
                  </a:lnTo>
                  <a:lnTo>
                    <a:pt x="158" y="825"/>
                  </a:lnTo>
                  <a:lnTo>
                    <a:pt x="146" y="823"/>
                  </a:lnTo>
                  <a:lnTo>
                    <a:pt x="147" y="874"/>
                  </a:lnTo>
                  <a:lnTo>
                    <a:pt x="142" y="917"/>
                  </a:lnTo>
                  <a:lnTo>
                    <a:pt x="132" y="955"/>
                  </a:lnTo>
                  <a:lnTo>
                    <a:pt x="120" y="996"/>
                  </a:lnTo>
                  <a:lnTo>
                    <a:pt x="115" y="1015"/>
                  </a:lnTo>
                  <a:lnTo>
                    <a:pt x="105" y="1044"/>
                  </a:lnTo>
                  <a:lnTo>
                    <a:pt x="94" y="1078"/>
                  </a:lnTo>
                  <a:lnTo>
                    <a:pt x="81" y="1116"/>
                  </a:lnTo>
                  <a:lnTo>
                    <a:pt x="70" y="1152"/>
                  </a:lnTo>
                  <a:lnTo>
                    <a:pt x="58" y="1182"/>
                  </a:lnTo>
                  <a:lnTo>
                    <a:pt x="51" y="1204"/>
                  </a:lnTo>
                  <a:lnTo>
                    <a:pt x="47" y="1212"/>
                  </a:lnTo>
                  <a:lnTo>
                    <a:pt x="0" y="1213"/>
                  </a:lnTo>
                  <a:lnTo>
                    <a:pt x="8" y="1193"/>
                  </a:lnTo>
                  <a:lnTo>
                    <a:pt x="20" y="1165"/>
                  </a:lnTo>
                  <a:lnTo>
                    <a:pt x="34" y="1128"/>
                  </a:lnTo>
                  <a:lnTo>
                    <a:pt x="49" y="1086"/>
                  </a:lnTo>
                  <a:lnTo>
                    <a:pt x="65" y="1045"/>
                  </a:lnTo>
                  <a:lnTo>
                    <a:pt x="80" y="1006"/>
                  </a:lnTo>
                  <a:lnTo>
                    <a:pt x="91" y="972"/>
                  </a:lnTo>
                  <a:lnTo>
                    <a:pt x="101" y="948"/>
                  </a:lnTo>
                  <a:lnTo>
                    <a:pt x="115" y="904"/>
                  </a:lnTo>
                  <a:lnTo>
                    <a:pt x="120" y="865"/>
                  </a:lnTo>
                  <a:lnTo>
                    <a:pt x="123" y="835"/>
                  </a:lnTo>
                  <a:lnTo>
                    <a:pt x="124" y="819"/>
                  </a:lnTo>
                  <a:lnTo>
                    <a:pt x="119" y="817"/>
                  </a:lnTo>
                  <a:lnTo>
                    <a:pt x="115" y="815"/>
                  </a:lnTo>
                  <a:lnTo>
                    <a:pt x="110" y="813"/>
                  </a:lnTo>
                  <a:lnTo>
                    <a:pt x="106" y="812"/>
                  </a:lnTo>
                  <a:lnTo>
                    <a:pt x="102" y="810"/>
                  </a:lnTo>
                  <a:lnTo>
                    <a:pt x="97" y="807"/>
                  </a:lnTo>
                  <a:lnTo>
                    <a:pt x="93" y="805"/>
                  </a:lnTo>
                  <a:lnTo>
                    <a:pt x="88" y="803"/>
                  </a:lnTo>
                  <a:lnTo>
                    <a:pt x="76" y="794"/>
                  </a:lnTo>
                  <a:lnTo>
                    <a:pt x="67" y="782"/>
                  </a:lnTo>
                  <a:lnTo>
                    <a:pt x="58" y="770"/>
                  </a:lnTo>
                  <a:lnTo>
                    <a:pt x="50" y="758"/>
                  </a:lnTo>
                  <a:lnTo>
                    <a:pt x="43" y="745"/>
                  </a:lnTo>
                  <a:lnTo>
                    <a:pt x="38" y="731"/>
                  </a:lnTo>
                  <a:lnTo>
                    <a:pt x="36" y="716"/>
                  </a:lnTo>
                  <a:lnTo>
                    <a:pt x="36" y="700"/>
                  </a:lnTo>
                  <a:lnTo>
                    <a:pt x="37" y="674"/>
                  </a:lnTo>
                  <a:lnTo>
                    <a:pt x="45" y="646"/>
                  </a:lnTo>
                  <a:lnTo>
                    <a:pt x="58" y="618"/>
                  </a:lnTo>
                  <a:lnTo>
                    <a:pt x="73" y="592"/>
                  </a:lnTo>
                  <a:lnTo>
                    <a:pt x="88" y="568"/>
                  </a:lnTo>
                  <a:lnTo>
                    <a:pt x="104" y="547"/>
                  </a:lnTo>
                  <a:lnTo>
                    <a:pt x="117" y="531"/>
                  </a:lnTo>
                  <a:lnTo>
                    <a:pt x="126" y="522"/>
                  </a:lnTo>
                  <a:lnTo>
                    <a:pt x="134" y="518"/>
                  </a:lnTo>
                  <a:lnTo>
                    <a:pt x="143" y="516"/>
                  </a:lnTo>
                  <a:lnTo>
                    <a:pt x="153" y="514"/>
                  </a:lnTo>
                  <a:lnTo>
                    <a:pt x="162" y="512"/>
                  </a:lnTo>
                  <a:lnTo>
                    <a:pt x="170" y="511"/>
                  </a:lnTo>
                  <a:lnTo>
                    <a:pt x="179" y="510"/>
                  </a:lnTo>
                  <a:lnTo>
                    <a:pt x="187" y="510"/>
                  </a:lnTo>
                  <a:lnTo>
                    <a:pt x="194" y="509"/>
                  </a:lnTo>
                  <a:lnTo>
                    <a:pt x="203" y="482"/>
                  </a:lnTo>
                  <a:lnTo>
                    <a:pt x="219" y="443"/>
                  </a:lnTo>
                  <a:lnTo>
                    <a:pt x="241" y="396"/>
                  </a:lnTo>
                  <a:lnTo>
                    <a:pt x="266" y="344"/>
                  </a:lnTo>
                  <a:lnTo>
                    <a:pt x="290" y="295"/>
                  </a:lnTo>
                  <a:lnTo>
                    <a:pt x="310" y="252"/>
                  </a:lnTo>
                  <a:lnTo>
                    <a:pt x="328" y="221"/>
                  </a:lnTo>
                  <a:lnTo>
                    <a:pt x="336" y="207"/>
                  </a:lnTo>
                  <a:lnTo>
                    <a:pt x="332" y="207"/>
                  </a:lnTo>
                  <a:lnTo>
                    <a:pt x="328" y="207"/>
                  </a:lnTo>
                  <a:lnTo>
                    <a:pt x="323" y="209"/>
                  </a:lnTo>
                  <a:lnTo>
                    <a:pt x="319" y="212"/>
                  </a:lnTo>
                  <a:lnTo>
                    <a:pt x="313" y="214"/>
                  </a:lnTo>
                  <a:lnTo>
                    <a:pt x="308" y="217"/>
                  </a:lnTo>
                  <a:lnTo>
                    <a:pt x="304" y="221"/>
                  </a:lnTo>
                  <a:lnTo>
                    <a:pt x="300" y="224"/>
                  </a:lnTo>
                  <a:lnTo>
                    <a:pt x="276" y="257"/>
                  </a:lnTo>
                  <a:lnTo>
                    <a:pt x="254" y="296"/>
                  </a:lnTo>
                  <a:lnTo>
                    <a:pt x="233" y="338"/>
                  </a:lnTo>
                  <a:lnTo>
                    <a:pt x="216" y="381"/>
                  </a:lnTo>
                  <a:lnTo>
                    <a:pt x="200" y="423"/>
                  </a:lnTo>
                  <a:lnTo>
                    <a:pt x="187" y="457"/>
                  </a:lnTo>
                  <a:lnTo>
                    <a:pt x="178" y="484"/>
                  </a:lnTo>
                  <a:lnTo>
                    <a:pt x="172" y="499"/>
                  </a:lnTo>
                  <a:lnTo>
                    <a:pt x="170" y="501"/>
                  </a:lnTo>
                  <a:lnTo>
                    <a:pt x="166" y="503"/>
                  </a:lnTo>
                  <a:lnTo>
                    <a:pt x="163" y="504"/>
                  </a:lnTo>
                  <a:lnTo>
                    <a:pt x="159" y="503"/>
                  </a:lnTo>
                  <a:lnTo>
                    <a:pt x="162" y="487"/>
                  </a:lnTo>
                  <a:lnTo>
                    <a:pt x="169" y="458"/>
                  </a:lnTo>
                  <a:lnTo>
                    <a:pt x="181" y="419"/>
                  </a:lnTo>
                  <a:lnTo>
                    <a:pt x="196" y="375"/>
                  </a:lnTo>
                  <a:lnTo>
                    <a:pt x="215" y="329"/>
                  </a:lnTo>
                  <a:lnTo>
                    <a:pt x="234" y="287"/>
                  </a:lnTo>
                  <a:lnTo>
                    <a:pt x="255" y="251"/>
                  </a:lnTo>
                  <a:lnTo>
                    <a:pt x="275" y="227"/>
                  </a:lnTo>
                  <a:lnTo>
                    <a:pt x="269" y="228"/>
                  </a:lnTo>
                  <a:lnTo>
                    <a:pt x="263" y="230"/>
                  </a:lnTo>
                  <a:lnTo>
                    <a:pt x="257" y="234"/>
                  </a:lnTo>
                  <a:lnTo>
                    <a:pt x="252" y="237"/>
                  </a:lnTo>
                  <a:lnTo>
                    <a:pt x="247" y="242"/>
                  </a:lnTo>
                  <a:lnTo>
                    <a:pt x="241" y="247"/>
                  </a:lnTo>
                  <a:lnTo>
                    <a:pt x="236" y="254"/>
                  </a:lnTo>
                  <a:lnTo>
                    <a:pt x="229" y="264"/>
                  </a:lnTo>
                  <a:lnTo>
                    <a:pt x="221" y="278"/>
                  </a:lnTo>
                  <a:lnTo>
                    <a:pt x="210" y="302"/>
                  </a:lnTo>
                  <a:lnTo>
                    <a:pt x="200" y="328"/>
                  </a:lnTo>
                  <a:lnTo>
                    <a:pt x="189" y="356"/>
                  </a:lnTo>
                  <a:lnTo>
                    <a:pt x="180" y="382"/>
                  </a:lnTo>
                  <a:lnTo>
                    <a:pt x="172" y="405"/>
                  </a:lnTo>
                  <a:lnTo>
                    <a:pt x="166" y="420"/>
                  </a:lnTo>
                  <a:lnTo>
                    <a:pt x="164" y="426"/>
                  </a:lnTo>
                  <a:lnTo>
                    <a:pt x="169" y="375"/>
                  </a:lnTo>
                  <a:lnTo>
                    <a:pt x="180" y="325"/>
                  </a:lnTo>
                  <a:lnTo>
                    <a:pt x="192" y="285"/>
                  </a:lnTo>
                  <a:lnTo>
                    <a:pt x="196" y="269"/>
                  </a:lnTo>
                  <a:lnTo>
                    <a:pt x="206" y="255"/>
                  </a:lnTo>
                  <a:lnTo>
                    <a:pt x="216" y="242"/>
                  </a:lnTo>
                  <a:lnTo>
                    <a:pt x="227" y="230"/>
                  </a:lnTo>
                  <a:lnTo>
                    <a:pt x="239" y="219"/>
                  </a:lnTo>
                  <a:lnTo>
                    <a:pt x="251" y="208"/>
                  </a:lnTo>
                  <a:lnTo>
                    <a:pt x="262" y="200"/>
                  </a:lnTo>
                  <a:lnTo>
                    <a:pt x="271" y="194"/>
                  </a:lnTo>
                  <a:lnTo>
                    <a:pt x="278" y="192"/>
                  </a:lnTo>
                  <a:lnTo>
                    <a:pt x="293" y="190"/>
                  </a:lnTo>
                  <a:lnTo>
                    <a:pt x="307" y="189"/>
                  </a:lnTo>
                  <a:lnTo>
                    <a:pt x="319" y="186"/>
                  </a:lnTo>
                  <a:lnTo>
                    <a:pt x="328" y="186"/>
                  </a:lnTo>
                  <a:lnTo>
                    <a:pt x="337" y="185"/>
                  </a:lnTo>
                  <a:lnTo>
                    <a:pt x="346" y="185"/>
                  </a:lnTo>
                  <a:lnTo>
                    <a:pt x="355" y="184"/>
                  </a:lnTo>
                  <a:lnTo>
                    <a:pt x="366" y="184"/>
                  </a:lnTo>
                  <a:lnTo>
                    <a:pt x="361" y="198"/>
                  </a:lnTo>
                  <a:lnTo>
                    <a:pt x="346" y="234"/>
                  </a:lnTo>
                  <a:lnTo>
                    <a:pt x="324" y="283"/>
                  </a:lnTo>
                  <a:lnTo>
                    <a:pt x="299" y="341"/>
                  </a:lnTo>
                  <a:lnTo>
                    <a:pt x="272" y="399"/>
                  </a:lnTo>
                  <a:lnTo>
                    <a:pt x="248" y="450"/>
                  </a:lnTo>
                  <a:lnTo>
                    <a:pt x="232" y="488"/>
                  </a:lnTo>
                  <a:lnTo>
                    <a:pt x="224" y="504"/>
                  </a:lnTo>
                  <a:lnTo>
                    <a:pt x="227" y="504"/>
                  </a:lnTo>
                  <a:lnTo>
                    <a:pt x="238" y="505"/>
                  </a:lnTo>
                  <a:lnTo>
                    <a:pt x="253" y="507"/>
                  </a:lnTo>
                  <a:lnTo>
                    <a:pt x="269" y="508"/>
                  </a:lnTo>
                  <a:lnTo>
                    <a:pt x="286" y="510"/>
                  </a:lnTo>
                  <a:lnTo>
                    <a:pt x="301" y="511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4" y="505"/>
                  </a:lnTo>
                  <a:lnTo>
                    <a:pt x="310" y="495"/>
                  </a:lnTo>
                  <a:lnTo>
                    <a:pt x="306" y="484"/>
                  </a:lnTo>
                  <a:lnTo>
                    <a:pt x="301" y="471"/>
                  </a:lnTo>
                  <a:lnTo>
                    <a:pt x="295" y="457"/>
                  </a:lnTo>
                  <a:lnTo>
                    <a:pt x="290" y="446"/>
                  </a:lnTo>
                  <a:lnTo>
                    <a:pt x="285" y="436"/>
                  </a:lnTo>
                  <a:lnTo>
                    <a:pt x="282" y="429"/>
                  </a:lnTo>
                  <a:lnTo>
                    <a:pt x="283" y="425"/>
                  </a:lnTo>
                  <a:lnTo>
                    <a:pt x="286" y="420"/>
                  </a:lnTo>
                  <a:lnTo>
                    <a:pt x="290" y="418"/>
                  </a:lnTo>
                  <a:lnTo>
                    <a:pt x="292" y="419"/>
                  </a:lnTo>
                  <a:lnTo>
                    <a:pt x="297" y="427"/>
                  </a:lnTo>
                  <a:lnTo>
                    <a:pt x="306" y="443"/>
                  </a:lnTo>
                  <a:lnTo>
                    <a:pt x="319" y="465"/>
                  </a:lnTo>
                  <a:lnTo>
                    <a:pt x="334" y="489"/>
                  </a:lnTo>
                  <a:lnTo>
                    <a:pt x="347" y="512"/>
                  </a:lnTo>
                  <a:lnTo>
                    <a:pt x="360" y="533"/>
                  </a:lnTo>
                  <a:lnTo>
                    <a:pt x="369" y="547"/>
                  </a:lnTo>
                  <a:lnTo>
                    <a:pt x="373" y="553"/>
                  </a:lnTo>
                  <a:lnTo>
                    <a:pt x="374" y="537"/>
                  </a:lnTo>
                  <a:lnTo>
                    <a:pt x="377" y="494"/>
                  </a:lnTo>
                  <a:lnTo>
                    <a:pt x="382" y="433"/>
                  </a:lnTo>
                  <a:lnTo>
                    <a:pt x="388" y="363"/>
                  </a:lnTo>
                  <a:lnTo>
                    <a:pt x="393" y="291"/>
                  </a:lnTo>
                  <a:lnTo>
                    <a:pt x="399" y="227"/>
                  </a:lnTo>
                  <a:lnTo>
                    <a:pt x="405" y="178"/>
                  </a:lnTo>
                  <a:lnTo>
                    <a:pt x="408" y="154"/>
                  </a:lnTo>
                  <a:lnTo>
                    <a:pt x="413" y="141"/>
                  </a:lnTo>
                  <a:lnTo>
                    <a:pt x="418" y="130"/>
                  </a:lnTo>
                  <a:lnTo>
                    <a:pt x="422" y="117"/>
                  </a:lnTo>
                  <a:lnTo>
                    <a:pt x="429" y="107"/>
                  </a:lnTo>
                  <a:lnTo>
                    <a:pt x="436" y="95"/>
                  </a:lnTo>
                  <a:lnTo>
                    <a:pt x="444" y="85"/>
                  </a:lnTo>
                  <a:lnTo>
                    <a:pt x="452" y="76"/>
                  </a:lnTo>
                  <a:lnTo>
                    <a:pt x="463" y="66"/>
                  </a:lnTo>
                  <a:lnTo>
                    <a:pt x="467" y="56"/>
                  </a:lnTo>
                  <a:lnTo>
                    <a:pt x="471" y="41"/>
                  </a:lnTo>
                  <a:lnTo>
                    <a:pt x="476" y="24"/>
                  </a:lnTo>
                  <a:lnTo>
                    <a:pt x="486" y="9"/>
                  </a:lnTo>
                  <a:lnTo>
                    <a:pt x="490" y="3"/>
                  </a:lnTo>
                  <a:lnTo>
                    <a:pt x="497" y="1"/>
                  </a:lnTo>
                  <a:lnTo>
                    <a:pt x="508" y="0"/>
                  </a:lnTo>
                  <a:lnTo>
                    <a:pt x="520" y="2"/>
                  </a:lnTo>
                  <a:lnTo>
                    <a:pt x="534" y="5"/>
                  </a:lnTo>
                  <a:lnTo>
                    <a:pt x="549" y="10"/>
                  </a:lnTo>
                  <a:lnTo>
                    <a:pt x="565" y="16"/>
                  </a:lnTo>
                  <a:lnTo>
                    <a:pt x="581" y="23"/>
                  </a:lnTo>
                  <a:lnTo>
                    <a:pt x="597" y="31"/>
                  </a:lnTo>
                  <a:lnTo>
                    <a:pt x="614" y="39"/>
                  </a:lnTo>
                  <a:lnTo>
                    <a:pt x="629" y="46"/>
                  </a:lnTo>
                  <a:lnTo>
                    <a:pt x="641" y="54"/>
                  </a:lnTo>
                  <a:lnTo>
                    <a:pt x="653" y="60"/>
                  </a:lnTo>
                  <a:lnTo>
                    <a:pt x="662" y="65"/>
                  </a:lnTo>
                  <a:lnTo>
                    <a:pt x="668" y="70"/>
                  </a:lnTo>
                  <a:lnTo>
                    <a:pt x="671" y="72"/>
                  </a:lnTo>
                  <a:lnTo>
                    <a:pt x="675" y="79"/>
                  </a:lnTo>
                  <a:lnTo>
                    <a:pt x="675" y="84"/>
                  </a:lnTo>
                  <a:lnTo>
                    <a:pt x="674" y="90"/>
                  </a:lnTo>
                  <a:lnTo>
                    <a:pt x="674" y="96"/>
                  </a:lnTo>
                  <a:lnTo>
                    <a:pt x="659" y="84"/>
                  </a:lnTo>
                  <a:lnTo>
                    <a:pt x="640" y="71"/>
                  </a:lnTo>
                  <a:lnTo>
                    <a:pt x="619" y="61"/>
                  </a:lnTo>
                  <a:lnTo>
                    <a:pt x="596" y="50"/>
                  </a:lnTo>
                  <a:lnTo>
                    <a:pt x="573" y="41"/>
                  </a:lnTo>
                  <a:lnTo>
                    <a:pt x="550" y="34"/>
                  </a:lnTo>
                  <a:lnTo>
                    <a:pt x="529" y="28"/>
                  </a:lnTo>
                  <a:lnTo>
                    <a:pt x="511" y="25"/>
                  </a:lnTo>
                  <a:lnTo>
                    <a:pt x="508" y="30"/>
                  </a:lnTo>
                  <a:lnTo>
                    <a:pt x="504" y="34"/>
                  </a:lnTo>
                  <a:lnTo>
                    <a:pt x="502" y="39"/>
                  </a:lnTo>
                  <a:lnTo>
                    <a:pt x="503" y="43"/>
                  </a:lnTo>
                  <a:lnTo>
                    <a:pt x="511" y="45"/>
                  </a:lnTo>
                  <a:lnTo>
                    <a:pt x="521" y="48"/>
                  </a:lnTo>
                  <a:lnTo>
                    <a:pt x="533" y="53"/>
                  </a:lnTo>
                  <a:lnTo>
                    <a:pt x="546" y="58"/>
                  </a:lnTo>
                  <a:lnTo>
                    <a:pt x="558" y="64"/>
                  </a:lnTo>
                  <a:lnTo>
                    <a:pt x="568" y="70"/>
                  </a:lnTo>
                  <a:lnTo>
                    <a:pt x="574" y="75"/>
                  </a:lnTo>
                  <a:lnTo>
                    <a:pt x="577" y="78"/>
                  </a:lnTo>
                  <a:lnTo>
                    <a:pt x="569" y="78"/>
                  </a:lnTo>
                  <a:lnTo>
                    <a:pt x="559" y="77"/>
                  </a:lnTo>
                  <a:lnTo>
                    <a:pt x="548" y="73"/>
                  </a:lnTo>
                  <a:lnTo>
                    <a:pt x="536" y="70"/>
                  </a:lnTo>
                  <a:lnTo>
                    <a:pt x="526" y="68"/>
                  </a:lnTo>
                  <a:lnTo>
                    <a:pt x="516" y="65"/>
                  </a:lnTo>
                  <a:lnTo>
                    <a:pt x="509" y="65"/>
                  </a:lnTo>
                  <a:lnTo>
                    <a:pt x="504" y="68"/>
                  </a:lnTo>
                  <a:lnTo>
                    <a:pt x="493" y="72"/>
                  </a:lnTo>
                  <a:lnTo>
                    <a:pt x="483" y="78"/>
                  </a:lnTo>
                  <a:lnTo>
                    <a:pt x="476" y="86"/>
                  </a:lnTo>
                  <a:lnTo>
                    <a:pt x="470" y="94"/>
                  </a:lnTo>
                  <a:lnTo>
                    <a:pt x="464" y="105"/>
                  </a:lnTo>
                  <a:lnTo>
                    <a:pt x="459" y="114"/>
                  </a:lnTo>
                  <a:lnTo>
                    <a:pt x="455" y="123"/>
                  </a:lnTo>
                  <a:lnTo>
                    <a:pt x="450" y="132"/>
                  </a:lnTo>
                  <a:lnTo>
                    <a:pt x="441" y="158"/>
                  </a:lnTo>
                  <a:lnTo>
                    <a:pt x="433" y="192"/>
                  </a:lnTo>
                  <a:lnTo>
                    <a:pt x="426" y="228"/>
                  </a:lnTo>
                  <a:lnTo>
                    <a:pt x="423" y="253"/>
                  </a:lnTo>
                  <a:lnTo>
                    <a:pt x="396" y="585"/>
                  </a:lnTo>
                  <a:lnTo>
                    <a:pt x="396" y="609"/>
                  </a:lnTo>
                  <a:lnTo>
                    <a:pt x="395" y="662"/>
                  </a:lnTo>
                  <a:lnTo>
                    <a:pt x="392" y="716"/>
                  </a:lnTo>
                  <a:lnTo>
                    <a:pt x="392" y="743"/>
                  </a:lnTo>
                  <a:lnTo>
                    <a:pt x="411" y="742"/>
                  </a:lnTo>
                  <a:lnTo>
                    <a:pt x="428" y="743"/>
                  </a:lnTo>
                  <a:lnTo>
                    <a:pt x="443" y="747"/>
                  </a:lnTo>
                  <a:lnTo>
                    <a:pt x="458" y="754"/>
                  </a:lnTo>
                  <a:lnTo>
                    <a:pt x="473" y="761"/>
                  </a:lnTo>
                  <a:lnTo>
                    <a:pt x="487" y="768"/>
                  </a:lnTo>
                  <a:lnTo>
                    <a:pt x="502" y="775"/>
                  </a:lnTo>
                  <a:lnTo>
                    <a:pt x="518" y="780"/>
                  </a:lnTo>
                  <a:lnTo>
                    <a:pt x="524" y="780"/>
                  </a:lnTo>
                  <a:lnTo>
                    <a:pt x="532" y="780"/>
                  </a:lnTo>
                  <a:lnTo>
                    <a:pt x="540" y="779"/>
                  </a:lnTo>
                  <a:lnTo>
                    <a:pt x="549" y="777"/>
                  </a:lnTo>
                  <a:lnTo>
                    <a:pt x="558" y="776"/>
                  </a:lnTo>
                  <a:lnTo>
                    <a:pt x="565" y="776"/>
                  </a:lnTo>
                  <a:lnTo>
                    <a:pt x="571" y="776"/>
                  </a:lnTo>
                  <a:lnTo>
                    <a:pt x="573" y="776"/>
                  </a:lnTo>
                  <a:lnTo>
                    <a:pt x="578" y="8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0" name="Freeform 34"/>
            <p:cNvSpPr>
              <a:spLocks/>
            </p:cNvSpPr>
            <p:nvPr/>
          </p:nvSpPr>
          <p:spPr bwMode="auto">
            <a:xfrm>
              <a:off x="428" y="443"/>
              <a:ext cx="391" cy="570"/>
            </a:xfrm>
            <a:custGeom>
              <a:avLst/>
              <a:gdLst/>
              <a:ahLst/>
              <a:cxnLst>
                <a:cxn ang="0">
                  <a:pos x="727" y="365"/>
                </a:cxn>
                <a:cxn ang="0">
                  <a:pos x="691" y="373"/>
                </a:cxn>
                <a:cxn ang="0">
                  <a:pos x="648" y="411"/>
                </a:cxn>
                <a:cxn ang="0">
                  <a:pos x="548" y="407"/>
                </a:cxn>
                <a:cxn ang="0">
                  <a:pos x="536" y="661"/>
                </a:cxn>
                <a:cxn ang="0">
                  <a:pos x="488" y="842"/>
                </a:cxn>
                <a:cxn ang="0">
                  <a:pos x="515" y="853"/>
                </a:cxn>
                <a:cxn ang="0">
                  <a:pos x="541" y="846"/>
                </a:cxn>
                <a:cxn ang="0">
                  <a:pos x="535" y="871"/>
                </a:cxn>
                <a:cxn ang="0">
                  <a:pos x="565" y="872"/>
                </a:cxn>
                <a:cxn ang="0">
                  <a:pos x="592" y="869"/>
                </a:cxn>
                <a:cxn ang="0">
                  <a:pos x="614" y="429"/>
                </a:cxn>
                <a:cxn ang="0">
                  <a:pos x="645" y="656"/>
                </a:cxn>
                <a:cxn ang="0">
                  <a:pos x="694" y="665"/>
                </a:cxn>
                <a:cxn ang="0">
                  <a:pos x="722" y="579"/>
                </a:cxn>
                <a:cxn ang="0">
                  <a:pos x="712" y="488"/>
                </a:cxn>
                <a:cxn ang="0">
                  <a:pos x="769" y="683"/>
                </a:cxn>
                <a:cxn ang="0">
                  <a:pos x="681" y="693"/>
                </a:cxn>
                <a:cxn ang="0">
                  <a:pos x="620" y="846"/>
                </a:cxn>
                <a:cxn ang="0">
                  <a:pos x="518" y="888"/>
                </a:cxn>
                <a:cxn ang="0">
                  <a:pos x="442" y="886"/>
                </a:cxn>
                <a:cxn ang="0">
                  <a:pos x="431" y="914"/>
                </a:cxn>
                <a:cxn ang="0">
                  <a:pos x="475" y="911"/>
                </a:cxn>
                <a:cxn ang="0">
                  <a:pos x="419" y="933"/>
                </a:cxn>
                <a:cxn ang="0">
                  <a:pos x="447" y="943"/>
                </a:cxn>
                <a:cxn ang="0">
                  <a:pos x="508" y="930"/>
                </a:cxn>
                <a:cxn ang="0">
                  <a:pos x="382" y="928"/>
                </a:cxn>
                <a:cxn ang="0">
                  <a:pos x="453" y="849"/>
                </a:cxn>
                <a:cxn ang="0">
                  <a:pos x="414" y="867"/>
                </a:cxn>
                <a:cxn ang="0">
                  <a:pos x="350" y="967"/>
                </a:cxn>
                <a:cxn ang="0">
                  <a:pos x="244" y="1084"/>
                </a:cxn>
                <a:cxn ang="0">
                  <a:pos x="372" y="981"/>
                </a:cxn>
                <a:cxn ang="0">
                  <a:pos x="274" y="1083"/>
                </a:cxn>
                <a:cxn ang="0">
                  <a:pos x="178" y="1070"/>
                </a:cxn>
                <a:cxn ang="0">
                  <a:pos x="63" y="1077"/>
                </a:cxn>
                <a:cxn ang="0">
                  <a:pos x="0" y="1136"/>
                </a:cxn>
                <a:cxn ang="0">
                  <a:pos x="56" y="1053"/>
                </a:cxn>
                <a:cxn ang="0">
                  <a:pos x="177" y="1054"/>
                </a:cxn>
                <a:cxn ang="0">
                  <a:pos x="267" y="1015"/>
                </a:cxn>
                <a:cxn ang="0">
                  <a:pos x="348" y="948"/>
                </a:cxn>
                <a:cxn ang="0">
                  <a:pos x="418" y="830"/>
                </a:cxn>
                <a:cxn ang="0">
                  <a:pos x="500" y="777"/>
                </a:cxn>
                <a:cxn ang="0">
                  <a:pos x="508" y="616"/>
                </a:cxn>
                <a:cxn ang="0">
                  <a:pos x="508" y="409"/>
                </a:cxn>
                <a:cxn ang="0">
                  <a:pos x="417" y="409"/>
                </a:cxn>
                <a:cxn ang="0">
                  <a:pos x="454" y="115"/>
                </a:cxn>
                <a:cxn ang="0">
                  <a:pos x="506" y="71"/>
                </a:cxn>
                <a:cxn ang="0">
                  <a:pos x="449" y="268"/>
                </a:cxn>
                <a:cxn ang="0">
                  <a:pos x="508" y="383"/>
                </a:cxn>
                <a:cxn ang="0">
                  <a:pos x="605" y="394"/>
                </a:cxn>
                <a:cxn ang="0">
                  <a:pos x="639" y="112"/>
                </a:cxn>
                <a:cxn ang="0">
                  <a:pos x="571" y="13"/>
                </a:cxn>
                <a:cxn ang="0">
                  <a:pos x="627" y="41"/>
                </a:cxn>
                <a:cxn ang="0">
                  <a:pos x="674" y="159"/>
                </a:cxn>
                <a:cxn ang="0">
                  <a:pos x="717" y="282"/>
                </a:cxn>
                <a:cxn ang="0">
                  <a:pos x="763" y="312"/>
                </a:cxn>
                <a:cxn ang="0">
                  <a:pos x="764" y="368"/>
                </a:cxn>
                <a:cxn ang="0">
                  <a:pos x="732" y="452"/>
                </a:cxn>
              </a:cxnLst>
              <a:rect l="0" t="0" r="r" b="b"/>
              <a:pathLst>
                <a:path w="782" h="1140">
                  <a:moveTo>
                    <a:pt x="712" y="443"/>
                  </a:moveTo>
                  <a:lnTo>
                    <a:pt x="722" y="435"/>
                  </a:lnTo>
                  <a:lnTo>
                    <a:pt x="732" y="425"/>
                  </a:lnTo>
                  <a:lnTo>
                    <a:pt x="736" y="413"/>
                  </a:lnTo>
                  <a:lnTo>
                    <a:pt x="737" y="400"/>
                  </a:lnTo>
                  <a:lnTo>
                    <a:pt x="736" y="394"/>
                  </a:lnTo>
                  <a:lnTo>
                    <a:pt x="733" y="382"/>
                  </a:lnTo>
                  <a:lnTo>
                    <a:pt x="727" y="365"/>
                  </a:lnTo>
                  <a:lnTo>
                    <a:pt x="721" y="346"/>
                  </a:lnTo>
                  <a:lnTo>
                    <a:pt x="713" y="328"/>
                  </a:lnTo>
                  <a:lnTo>
                    <a:pt x="704" y="309"/>
                  </a:lnTo>
                  <a:lnTo>
                    <a:pt x="695" y="294"/>
                  </a:lnTo>
                  <a:lnTo>
                    <a:pt x="683" y="284"/>
                  </a:lnTo>
                  <a:lnTo>
                    <a:pt x="684" y="311"/>
                  </a:lnTo>
                  <a:lnTo>
                    <a:pt x="688" y="343"/>
                  </a:lnTo>
                  <a:lnTo>
                    <a:pt x="691" y="373"/>
                  </a:lnTo>
                  <a:lnTo>
                    <a:pt x="691" y="389"/>
                  </a:lnTo>
                  <a:lnTo>
                    <a:pt x="687" y="390"/>
                  </a:lnTo>
                  <a:lnTo>
                    <a:pt x="681" y="392"/>
                  </a:lnTo>
                  <a:lnTo>
                    <a:pt x="674" y="396"/>
                  </a:lnTo>
                  <a:lnTo>
                    <a:pt x="666" y="400"/>
                  </a:lnTo>
                  <a:lnTo>
                    <a:pt x="659" y="404"/>
                  </a:lnTo>
                  <a:lnTo>
                    <a:pt x="653" y="407"/>
                  </a:lnTo>
                  <a:lnTo>
                    <a:pt x="648" y="411"/>
                  </a:lnTo>
                  <a:lnTo>
                    <a:pt x="644" y="412"/>
                  </a:lnTo>
                  <a:lnTo>
                    <a:pt x="630" y="414"/>
                  </a:lnTo>
                  <a:lnTo>
                    <a:pt x="616" y="414"/>
                  </a:lnTo>
                  <a:lnTo>
                    <a:pt x="603" y="413"/>
                  </a:lnTo>
                  <a:lnTo>
                    <a:pt x="589" y="412"/>
                  </a:lnTo>
                  <a:lnTo>
                    <a:pt x="575" y="410"/>
                  </a:lnTo>
                  <a:lnTo>
                    <a:pt x="561" y="409"/>
                  </a:lnTo>
                  <a:lnTo>
                    <a:pt x="548" y="407"/>
                  </a:lnTo>
                  <a:lnTo>
                    <a:pt x="535" y="406"/>
                  </a:lnTo>
                  <a:lnTo>
                    <a:pt x="528" y="437"/>
                  </a:lnTo>
                  <a:lnTo>
                    <a:pt x="523" y="465"/>
                  </a:lnTo>
                  <a:lnTo>
                    <a:pt x="522" y="493"/>
                  </a:lnTo>
                  <a:lnTo>
                    <a:pt x="523" y="523"/>
                  </a:lnTo>
                  <a:lnTo>
                    <a:pt x="525" y="557"/>
                  </a:lnTo>
                  <a:lnTo>
                    <a:pt x="530" y="609"/>
                  </a:lnTo>
                  <a:lnTo>
                    <a:pt x="536" y="661"/>
                  </a:lnTo>
                  <a:lnTo>
                    <a:pt x="539" y="697"/>
                  </a:lnTo>
                  <a:lnTo>
                    <a:pt x="539" y="750"/>
                  </a:lnTo>
                  <a:lnTo>
                    <a:pt x="538" y="758"/>
                  </a:lnTo>
                  <a:lnTo>
                    <a:pt x="533" y="771"/>
                  </a:lnTo>
                  <a:lnTo>
                    <a:pt x="524" y="788"/>
                  </a:lnTo>
                  <a:lnTo>
                    <a:pt x="513" y="806"/>
                  </a:lnTo>
                  <a:lnTo>
                    <a:pt x="501" y="824"/>
                  </a:lnTo>
                  <a:lnTo>
                    <a:pt x="488" y="842"/>
                  </a:lnTo>
                  <a:lnTo>
                    <a:pt x="478" y="856"/>
                  </a:lnTo>
                  <a:lnTo>
                    <a:pt x="469" y="864"/>
                  </a:lnTo>
                  <a:lnTo>
                    <a:pt x="478" y="866"/>
                  </a:lnTo>
                  <a:lnTo>
                    <a:pt x="487" y="867"/>
                  </a:lnTo>
                  <a:lnTo>
                    <a:pt x="494" y="866"/>
                  </a:lnTo>
                  <a:lnTo>
                    <a:pt x="502" y="864"/>
                  </a:lnTo>
                  <a:lnTo>
                    <a:pt x="508" y="859"/>
                  </a:lnTo>
                  <a:lnTo>
                    <a:pt x="515" y="853"/>
                  </a:lnTo>
                  <a:lnTo>
                    <a:pt x="521" y="846"/>
                  </a:lnTo>
                  <a:lnTo>
                    <a:pt x="528" y="838"/>
                  </a:lnTo>
                  <a:lnTo>
                    <a:pt x="532" y="838"/>
                  </a:lnTo>
                  <a:lnTo>
                    <a:pt x="536" y="836"/>
                  </a:lnTo>
                  <a:lnTo>
                    <a:pt x="540" y="835"/>
                  </a:lnTo>
                  <a:lnTo>
                    <a:pt x="545" y="836"/>
                  </a:lnTo>
                  <a:lnTo>
                    <a:pt x="544" y="842"/>
                  </a:lnTo>
                  <a:lnTo>
                    <a:pt x="541" y="846"/>
                  </a:lnTo>
                  <a:lnTo>
                    <a:pt x="537" y="852"/>
                  </a:lnTo>
                  <a:lnTo>
                    <a:pt x="531" y="857"/>
                  </a:lnTo>
                  <a:lnTo>
                    <a:pt x="524" y="860"/>
                  </a:lnTo>
                  <a:lnTo>
                    <a:pt x="520" y="864"/>
                  </a:lnTo>
                  <a:lnTo>
                    <a:pt x="515" y="867"/>
                  </a:lnTo>
                  <a:lnTo>
                    <a:pt x="513" y="868"/>
                  </a:lnTo>
                  <a:lnTo>
                    <a:pt x="525" y="871"/>
                  </a:lnTo>
                  <a:lnTo>
                    <a:pt x="535" y="871"/>
                  </a:lnTo>
                  <a:lnTo>
                    <a:pt x="541" y="869"/>
                  </a:lnTo>
                  <a:lnTo>
                    <a:pt x="548" y="867"/>
                  </a:lnTo>
                  <a:lnTo>
                    <a:pt x="553" y="865"/>
                  </a:lnTo>
                  <a:lnTo>
                    <a:pt x="558" y="864"/>
                  </a:lnTo>
                  <a:lnTo>
                    <a:pt x="563" y="863"/>
                  </a:lnTo>
                  <a:lnTo>
                    <a:pt x="569" y="863"/>
                  </a:lnTo>
                  <a:lnTo>
                    <a:pt x="568" y="867"/>
                  </a:lnTo>
                  <a:lnTo>
                    <a:pt x="565" y="872"/>
                  </a:lnTo>
                  <a:lnTo>
                    <a:pt x="563" y="876"/>
                  </a:lnTo>
                  <a:lnTo>
                    <a:pt x="563" y="879"/>
                  </a:lnTo>
                  <a:lnTo>
                    <a:pt x="568" y="879"/>
                  </a:lnTo>
                  <a:lnTo>
                    <a:pt x="574" y="877"/>
                  </a:lnTo>
                  <a:lnTo>
                    <a:pt x="578" y="876"/>
                  </a:lnTo>
                  <a:lnTo>
                    <a:pt x="583" y="874"/>
                  </a:lnTo>
                  <a:lnTo>
                    <a:pt x="588" y="872"/>
                  </a:lnTo>
                  <a:lnTo>
                    <a:pt x="592" y="869"/>
                  </a:lnTo>
                  <a:lnTo>
                    <a:pt x="596" y="866"/>
                  </a:lnTo>
                  <a:lnTo>
                    <a:pt x="599" y="861"/>
                  </a:lnTo>
                  <a:lnTo>
                    <a:pt x="605" y="748"/>
                  </a:lnTo>
                  <a:lnTo>
                    <a:pt x="603" y="720"/>
                  </a:lnTo>
                  <a:lnTo>
                    <a:pt x="606" y="691"/>
                  </a:lnTo>
                  <a:lnTo>
                    <a:pt x="612" y="662"/>
                  </a:lnTo>
                  <a:lnTo>
                    <a:pt x="614" y="632"/>
                  </a:lnTo>
                  <a:lnTo>
                    <a:pt x="614" y="429"/>
                  </a:lnTo>
                  <a:lnTo>
                    <a:pt x="626" y="425"/>
                  </a:lnTo>
                  <a:lnTo>
                    <a:pt x="631" y="468"/>
                  </a:lnTo>
                  <a:lnTo>
                    <a:pt x="639" y="528"/>
                  </a:lnTo>
                  <a:lnTo>
                    <a:pt x="646" y="588"/>
                  </a:lnTo>
                  <a:lnTo>
                    <a:pt x="649" y="626"/>
                  </a:lnTo>
                  <a:lnTo>
                    <a:pt x="646" y="637"/>
                  </a:lnTo>
                  <a:lnTo>
                    <a:pt x="646" y="646"/>
                  </a:lnTo>
                  <a:lnTo>
                    <a:pt x="645" y="656"/>
                  </a:lnTo>
                  <a:lnTo>
                    <a:pt x="643" y="667"/>
                  </a:lnTo>
                  <a:lnTo>
                    <a:pt x="648" y="668"/>
                  </a:lnTo>
                  <a:lnTo>
                    <a:pt x="652" y="667"/>
                  </a:lnTo>
                  <a:lnTo>
                    <a:pt x="657" y="665"/>
                  </a:lnTo>
                  <a:lnTo>
                    <a:pt x="661" y="664"/>
                  </a:lnTo>
                  <a:lnTo>
                    <a:pt x="672" y="664"/>
                  </a:lnTo>
                  <a:lnTo>
                    <a:pt x="682" y="665"/>
                  </a:lnTo>
                  <a:lnTo>
                    <a:pt x="694" y="665"/>
                  </a:lnTo>
                  <a:lnTo>
                    <a:pt x="704" y="667"/>
                  </a:lnTo>
                  <a:lnTo>
                    <a:pt x="714" y="667"/>
                  </a:lnTo>
                  <a:lnTo>
                    <a:pt x="725" y="667"/>
                  </a:lnTo>
                  <a:lnTo>
                    <a:pt x="735" y="664"/>
                  </a:lnTo>
                  <a:lnTo>
                    <a:pt x="744" y="661"/>
                  </a:lnTo>
                  <a:lnTo>
                    <a:pt x="741" y="647"/>
                  </a:lnTo>
                  <a:lnTo>
                    <a:pt x="733" y="618"/>
                  </a:lnTo>
                  <a:lnTo>
                    <a:pt x="722" y="579"/>
                  </a:lnTo>
                  <a:lnTo>
                    <a:pt x="710" y="535"/>
                  </a:lnTo>
                  <a:lnTo>
                    <a:pt x="697" y="492"/>
                  </a:lnTo>
                  <a:lnTo>
                    <a:pt x="687" y="453"/>
                  </a:lnTo>
                  <a:lnTo>
                    <a:pt x="680" y="426"/>
                  </a:lnTo>
                  <a:lnTo>
                    <a:pt x="679" y="413"/>
                  </a:lnTo>
                  <a:lnTo>
                    <a:pt x="686" y="422"/>
                  </a:lnTo>
                  <a:lnTo>
                    <a:pt x="697" y="449"/>
                  </a:lnTo>
                  <a:lnTo>
                    <a:pt x="712" y="488"/>
                  </a:lnTo>
                  <a:lnTo>
                    <a:pt x="728" y="533"/>
                  </a:lnTo>
                  <a:lnTo>
                    <a:pt x="745" y="580"/>
                  </a:lnTo>
                  <a:lnTo>
                    <a:pt x="760" y="622"/>
                  </a:lnTo>
                  <a:lnTo>
                    <a:pt x="773" y="655"/>
                  </a:lnTo>
                  <a:lnTo>
                    <a:pt x="781" y="672"/>
                  </a:lnTo>
                  <a:lnTo>
                    <a:pt x="779" y="675"/>
                  </a:lnTo>
                  <a:lnTo>
                    <a:pt x="775" y="678"/>
                  </a:lnTo>
                  <a:lnTo>
                    <a:pt x="769" y="683"/>
                  </a:lnTo>
                  <a:lnTo>
                    <a:pt x="760" y="686"/>
                  </a:lnTo>
                  <a:lnTo>
                    <a:pt x="751" y="691"/>
                  </a:lnTo>
                  <a:lnTo>
                    <a:pt x="740" y="694"/>
                  </a:lnTo>
                  <a:lnTo>
                    <a:pt x="727" y="697"/>
                  </a:lnTo>
                  <a:lnTo>
                    <a:pt x="712" y="698"/>
                  </a:lnTo>
                  <a:lnTo>
                    <a:pt x="703" y="695"/>
                  </a:lnTo>
                  <a:lnTo>
                    <a:pt x="691" y="693"/>
                  </a:lnTo>
                  <a:lnTo>
                    <a:pt x="681" y="693"/>
                  </a:lnTo>
                  <a:lnTo>
                    <a:pt x="669" y="693"/>
                  </a:lnTo>
                  <a:lnTo>
                    <a:pt x="659" y="694"/>
                  </a:lnTo>
                  <a:lnTo>
                    <a:pt x="650" y="698"/>
                  </a:lnTo>
                  <a:lnTo>
                    <a:pt x="641" y="702"/>
                  </a:lnTo>
                  <a:lnTo>
                    <a:pt x="634" y="709"/>
                  </a:lnTo>
                  <a:lnTo>
                    <a:pt x="626" y="745"/>
                  </a:lnTo>
                  <a:lnTo>
                    <a:pt x="623" y="796"/>
                  </a:lnTo>
                  <a:lnTo>
                    <a:pt x="620" y="846"/>
                  </a:lnTo>
                  <a:lnTo>
                    <a:pt x="612" y="876"/>
                  </a:lnTo>
                  <a:lnTo>
                    <a:pt x="601" y="886"/>
                  </a:lnTo>
                  <a:lnTo>
                    <a:pt x="589" y="890"/>
                  </a:lnTo>
                  <a:lnTo>
                    <a:pt x="575" y="892"/>
                  </a:lnTo>
                  <a:lnTo>
                    <a:pt x="561" y="891"/>
                  </a:lnTo>
                  <a:lnTo>
                    <a:pt x="547" y="890"/>
                  </a:lnTo>
                  <a:lnTo>
                    <a:pt x="532" y="889"/>
                  </a:lnTo>
                  <a:lnTo>
                    <a:pt x="518" y="888"/>
                  </a:lnTo>
                  <a:lnTo>
                    <a:pt x="506" y="889"/>
                  </a:lnTo>
                  <a:lnTo>
                    <a:pt x="473" y="881"/>
                  </a:lnTo>
                  <a:lnTo>
                    <a:pt x="467" y="883"/>
                  </a:lnTo>
                  <a:lnTo>
                    <a:pt x="461" y="884"/>
                  </a:lnTo>
                  <a:lnTo>
                    <a:pt x="455" y="886"/>
                  </a:lnTo>
                  <a:lnTo>
                    <a:pt x="450" y="886"/>
                  </a:lnTo>
                  <a:lnTo>
                    <a:pt x="446" y="886"/>
                  </a:lnTo>
                  <a:lnTo>
                    <a:pt x="442" y="886"/>
                  </a:lnTo>
                  <a:lnTo>
                    <a:pt x="440" y="886"/>
                  </a:lnTo>
                  <a:lnTo>
                    <a:pt x="438" y="886"/>
                  </a:lnTo>
                  <a:lnTo>
                    <a:pt x="433" y="891"/>
                  </a:lnTo>
                  <a:lnTo>
                    <a:pt x="429" y="897"/>
                  </a:lnTo>
                  <a:lnTo>
                    <a:pt x="423" y="904"/>
                  </a:lnTo>
                  <a:lnTo>
                    <a:pt x="418" y="910"/>
                  </a:lnTo>
                  <a:lnTo>
                    <a:pt x="424" y="913"/>
                  </a:lnTo>
                  <a:lnTo>
                    <a:pt x="431" y="914"/>
                  </a:lnTo>
                  <a:lnTo>
                    <a:pt x="438" y="916"/>
                  </a:lnTo>
                  <a:lnTo>
                    <a:pt x="446" y="916"/>
                  </a:lnTo>
                  <a:lnTo>
                    <a:pt x="453" y="914"/>
                  </a:lnTo>
                  <a:lnTo>
                    <a:pt x="461" y="912"/>
                  </a:lnTo>
                  <a:lnTo>
                    <a:pt x="469" y="909"/>
                  </a:lnTo>
                  <a:lnTo>
                    <a:pt x="476" y="904"/>
                  </a:lnTo>
                  <a:lnTo>
                    <a:pt x="476" y="906"/>
                  </a:lnTo>
                  <a:lnTo>
                    <a:pt x="475" y="911"/>
                  </a:lnTo>
                  <a:lnTo>
                    <a:pt x="472" y="916"/>
                  </a:lnTo>
                  <a:lnTo>
                    <a:pt x="471" y="918"/>
                  </a:lnTo>
                  <a:lnTo>
                    <a:pt x="463" y="921"/>
                  </a:lnTo>
                  <a:lnTo>
                    <a:pt x="455" y="925"/>
                  </a:lnTo>
                  <a:lnTo>
                    <a:pt x="446" y="927"/>
                  </a:lnTo>
                  <a:lnTo>
                    <a:pt x="438" y="929"/>
                  </a:lnTo>
                  <a:lnTo>
                    <a:pt x="429" y="932"/>
                  </a:lnTo>
                  <a:lnTo>
                    <a:pt x="419" y="933"/>
                  </a:lnTo>
                  <a:lnTo>
                    <a:pt x="410" y="933"/>
                  </a:lnTo>
                  <a:lnTo>
                    <a:pt x="400" y="933"/>
                  </a:lnTo>
                  <a:lnTo>
                    <a:pt x="399" y="935"/>
                  </a:lnTo>
                  <a:lnTo>
                    <a:pt x="397" y="937"/>
                  </a:lnTo>
                  <a:lnTo>
                    <a:pt x="395" y="941"/>
                  </a:lnTo>
                  <a:lnTo>
                    <a:pt x="394" y="943"/>
                  </a:lnTo>
                  <a:lnTo>
                    <a:pt x="422" y="945"/>
                  </a:lnTo>
                  <a:lnTo>
                    <a:pt x="447" y="943"/>
                  </a:lnTo>
                  <a:lnTo>
                    <a:pt x="468" y="936"/>
                  </a:lnTo>
                  <a:lnTo>
                    <a:pt x="486" y="928"/>
                  </a:lnTo>
                  <a:lnTo>
                    <a:pt x="501" y="920"/>
                  </a:lnTo>
                  <a:lnTo>
                    <a:pt x="513" y="914"/>
                  </a:lnTo>
                  <a:lnTo>
                    <a:pt x="521" y="911"/>
                  </a:lnTo>
                  <a:lnTo>
                    <a:pt x="525" y="913"/>
                  </a:lnTo>
                  <a:lnTo>
                    <a:pt x="521" y="920"/>
                  </a:lnTo>
                  <a:lnTo>
                    <a:pt x="508" y="930"/>
                  </a:lnTo>
                  <a:lnTo>
                    <a:pt x="492" y="941"/>
                  </a:lnTo>
                  <a:lnTo>
                    <a:pt x="471" y="951"/>
                  </a:lnTo>
                  <a:lnTo>
                    <a:pt x="448" y="960"/>
                  </a:lnTo>
                  <a:lnTo>
                    <a:pt x="423" y="965"/>
                  </a:lnTo>
                  <a:lnTo>
                    <a:pt x="399" y="964"/>
                  </a:lnTo>
                  <a:lnTo>
                    <a:pt x="377" y="957"/>
                  </a:lnTo>
                  <a:lnTo>
                    <a:pt x="378" y="942"/>
                  </a:lnTo>
                  <a:lnTo>
                    <a:pt x="382" y="928"/>
                  </a:lnTo>
                  <a:lnTo>
                    <a:pt x="388" y="916"/>
                  </a:lnTo>
                  <a:lnTo>
                    <a:pt x="396" y="903"/>
                  </a:lnTo>
                  <a:lnTo>
                    <a:pt x="405" y="892"/>
                  </a:lnTo>
                  <a:lnTo>
                    <a:pt x="416" y="881"/>
                  </a:lnTo>
                  <a:lnTo>
                    <a:pt x="426" y="871"/>
                  </a:lnTo>
                  <a:lnTo>
                    <a:pt x="437" y="860"/>
                  </a:lnTo>
                  <a:lnTo>
                    <a:pt x="445" y="854"/>
                  </a:lnTo>
                  <a:lnTo>
                    <a:pt x="453" y="849"/>
                  </a:lnTo>
                  <a:lnTo>
                    <a:pt x="461" y="843"/>
                  </a:lnTo>
                  <a:lnTo>
                    <a:pt x="468" y="836"/>
                  </a:lnTo>
                  <a:lnTo>
                    <a:pt x="458" y="837"/>
                  </a:lnTo>
                  <a:lnTo>
                    <a:pt x="450" y="842"/>
                  </a:lnTo>
                  <a:lnTo>
                    <a:pt x="442" y="846"/>
                  </a:lnTo>
                  <a:lnTo>
                    <a:pt x="440" y="849"/>
                  </a:lnTo>
                  <a:lnTo>
                    <a:pt x="426" y="857"/>
                  </a:lnTo>
                  <a:lnTo>
                    <a:pt x="414" y="867"/>
                  </a:lnTo>
                  <a:lnTo>
                    <a:pt x="401" y="877"/>
                  </a:lnTo>
                  <a:lnTo>
                    <a:pt x="389" y="889"/>
                  </a:lnTo>
                  <a:lnTo>
                    <a:pt x="379" y="902"/>
                  </a:lnTo>
                  <a:lnTo>
                    <a:pt x="371" y="916"/>
                  </a:lnTo>
                  <a:lnTo>
                    <a:pt x="366" y="930"/>
                  </a:lnTo>
                  <a:lnTo>
                    <a:pt x="364" y="948"/>
                  </a:lnTo>
                  <a:lnTo>
                    <a:pt x="361" y="955"/>
                  </a:lnTo>
                  <a:lnTo>
                    <a:pt x="350" y="967"/>
                  </a:lnTo>
                  <a:lnTo>
                    <a:pt x="334" y="983"/>
                  </a:lnTo>
                  <a:lnTo>
                    <a:pt x="313" y="1003"/>
                  </a:lnTo>
                  <a:lnTo>
                    <a:pt x="289" y="1024"/>
                  </a:lnTo>
                  <a:lnTo>
                    <a:pt x="263" y="1043"/>
                  </a:lnTo>
                  <a:lnTo>
                    <a:pt x="235" y="1061"/>
                  </a:lnTo>
                  <a:lnTo>
                    <a:pt x="208" y="1075"/>
                  </a:lnTo>
                  <a:lnTo>
                    <a:pt x="229" y="1095"/>
                  </a:lnTo>
                  <a:lnTo>
                    <a:pt x="244" y="1084"/>
                  </a:lnTo>
                  <a:lnTo>
                    <a:pt x="264" y="1068"/>
                  </a:lnTo>
                  <a:lnTo>
                    <a:pt x="286" y="1048"/>
                  </a:lnTo>
                  <a:lnTo>
                    <a:pt x="310" y="1030"/>
                  </a:lnTo>
                  <a:lnTo>
                    <a:pt x="332" y="1011"/>
                  </a:lnTo>
                  <a:lnTo>
                    <a:pt x="350" y="996"/>
                  </a:lnTo>
                  <a:lnTo>
                    <a:pt x="363" y="985"/>
                  </a:lnTo>
                  <a:lnTo>
                    <a:pt x="369" y="981"/>
                  </a:lnTo>
                  <a:lnTo>
                    <a:pt x="372" y="981"/>
                  </a:lnTo>
                  <a:lnTo>
                    <a:pt x="374" y="982"/>
                  </a:lnTo>
                  <a:lnTo>
                    <a:pt x="375" y="985"/>
                  </a:lnTo>
                  <a:lnTo>
                    <a:pt x="378" y="986"/>
                  </a:lnTo>
                  <a:lnTo>
                    <a:pt x="372" y="995"/>
                  </a:lnTo>
                  <a:lnTo>
                    <a:pt x="356" y="1012"/>
                  </a:lnTo>
                  <a:lnTo>
                    <a:pt x="331" y="1034"/>
                  </a:lnTo>
                  <a:lnTo>
                    <a:pt x="303" y="1058"/>
                  </a:lnTo>
                  <a:lnTo>
                    <a:pt x="274" y="1083"/>
                  </a:lnTo>
                  <a:lnTo>
                    <a:pt x="249" y="1103"/>
                  </a:lnTo>
                  <a:lnTo>
                    <a:pt x="230" y="1118"/>
                  </a:lnTo>
                  <a:lnTo>
                    <a:pt x="223" y="1124"/>
                  </a:lnTo>
                  <a:lnTo>
                    <a:pt x="218" y="1111"/>
                  </a:lnTo>
                  <a:lnTo>
                    <a:pt x="210" y="1099"/>
                  </a:lnTo>
                  <a:lnTo>
                    <a:pt x="201" y="1087"/>
                  </a:lnTo>
                  <a:lnTo>
                    <a:pt x="191" y="1078"/>
                  </a:lnTo>
                  <a:lnTo>
                    <a:pt x="178" y="1070"/>
                  </a:lnTo>
                  <a:lnTo>
                    <a:pt x="165" y="1064"/>
                  </a:lnTo>
                  <a:lnTo>
                    <a:pt x="150" y="1062"/>
                  </a:lnTo>
                  <a:lnTo>
                    <a:pt x="133" y="1061"/>
                  </a:lnTo>
                  <a:lnTo>
                    <a:pt x="118" y="1062"/>
                  </a:lnTo>
                  <a:lnTo>
                    <a:pt x="102" y="1064"/>
                  </a:lnTo>
                  <a:lnTo>
                    <a:pt x="87" y="1066"/>
                  </a:lnTo>
                  <a:lnTo>
                    <a:pt x="72" y="1071"/>
                  </a:lnTo>
                  <a:lnTo>
                    <a:pt x="63" y="1077"/>
                  </a:lnTo>
                  <a:lnTo>
                    <a:pt x="54" y="1081"/>
                  </a:lnTo>
                  <a:lnTo>
                    <a:pt x="46" y="1087"/>
                  </a:lnTo>
                  <a:lnTo>
                    <a:pt x="39" y="1094"/>
                  </a:lnTo>
                  <a:lnTo>
                    <a:pt x="29" y="1109"/>
                  </a:lnTo>
                  <a:lnTo>
                    <a:pt x="24" y="1122"/>
                  </a:lnTo>
                  <a:lnTo>
                    <a:pt x="20" y="1132"/>
                  </a:lnTo>
                  <a:lnTo>
                    <a:pt x="19" y="1140"/>
                  </a:lnTo>
                  <a:lnTo>
                    <a:pt x="0" y="1136"/>
                  </a:lnTo>
                  <a:lnTo>
                    <a:pt x="1" y="1122"/>
                  </a:lnTo>
                  <a:lnTo>
                    <a:pt x="3" y="1109"/>
                  </a:lnTo>
                  <a:lnTo>
                    <a:pt x="9" y="1098"/>
                  </a:lnTo>
                  <a:lnTo>
                    <a:pt x="16" y="1086"/>
                  </a:lnTo>
                  <a:lnTo>
                    <a:pt x="24" y="1076"/>
                  </a:lnTo>
                  <a:lnTo>
                    <a:pt x="33" y="1066"/>
                  </a:lnTo>
                  <a:lnTo>
                    <a:pt x="45" y="1058"/>
                  </a:lnTo>
                  <a:lnTo>
                    <a:pt x="56" y="1053"/>
                  </a:lnTo>
                  <a:lnTo>
                    <a:pt x="70" y="1048"/>
                  </a:lnTo>
                  <a:lnTo>
                    <a:pt x="84" y="1043"/>
                  </a:lnTo>
                  <a:lnTo>
                    <a:pt x="100" y="1041"/>
                  </a:lnTo>
                  <a:lnTo>
                    <a:pt x="116" y="1039"/>
                  </a:lnTo>
                  <a:lnTo>
                    <a:pt x="132" y="1040"/>
                  </a:lnTo>
                  <a:lnTo>
                    <a:pt x="148" y="1042"/>
                  </a:lnTo>
                  <a:lnTo>
                    <a:pt x="163" y="1047"/>
                  </a:lnTo>
                  <a:lnTo>
                    <a:pt x="177" y="1054"/>
                  </a:lnTo>
                  <a:lnTo>
                    <a:pt x="189" y="1050"/>
                  </a:lnTo>
                  <a:lnTo>
                    <a:pt x="201" y="1047"/>
                  </a:lnTo>
                  <a:lnTo>
                    <a:pt x="213" y="1043"/>
                  </a:lnTo>
                  <a:lnTo>
                    <a:pt x="224" y="1039"/>
                  </a:lnTo>
                  <a:lnTo>
                    <a:pt x="236" y="1034"/>
                  </a:lnTo>
                  <a:lnTo>
                    <a:pt x="246" y="1028"/>
                  </a:lnTo>
                  <a:lnTo>
                    <a:pt x="257" y="1023"/>
                  </a:lnTo>
                  <a:lnTo>
                    <a:pt x="267" y="1015"/>
                  </a:lnTo>
                  <a:lnTo>
                    <a:pt x="279" y="1007"/>
                  </a:lnTo>
                  <a:lnTo>
                    <a:pt x="289" y="1000"/>
                  </a:lnTo>
                  <a:lnTo>
                    <a:pt x="299" y="992"/>
                  </a:lnTo>
                  <a:lnTo>
                    <a:pt x="310" y="985"/>
                  </a:lnTo>
                  <a:lnTo>
                    <a:pt x="319" y="977"/>
                  </a:lnTo>
                  <a:lnTo>
                    <a:pt x="329" y="967"/>
                  </a:lnTo>
                  <a:lnTo>
                    <a:pt x="339" y="958"/>
                  </a:lnTo>
                  <a:lnTo>
                    <a:pt x="348" y="948"/>
                  </a:lnTo>
                  <a:lnTo>
                    <a:pt x="347" y="928"/>
                  </a:lnTo>
                  <a:lnTo>
                    <a:pt x="352" y="911"/>
                  </a:lnTo>
                  <a:lnTo>
                    <a:pt x="362" y="894"/>
                  </a:lnTo>
                  <a:lnTo>
                    <a:pt x="370" y="877"/>
                  </a:lnTo>
                  <a:lnTo>
                    <a:pt x="380" y="864"/>
                  </a:lnTo>
                  <a:lnTo>
                    <a:pt x="392" y="851"/>
                  </a:lnTo>
                  <a:lnTo>
                    <a:pt x="404" y="841"/>
                  </a:lnTo>
                  <a:lnTo>
                    <a:pt x="418" y="830"/>
                  </a:lnTo>
                  <a:lnTo>
                    <a:pt x="433" y="822"/>
                  </a:lnTo>
                  <a:lnTo>
                    <a:pt x="448" y="815"/>
                  </a:lnTo>
                  <a:lnTo>
                    <a:pt x="465" y="810"/>
                  </a:lnTo>
                  <a:lnTo>
                    <a:pt x="482" y="805"/>
                  </a:lnTo>
                  <a:lnTo>
                    <a:pt x="486" y="797"/>
                  </a:lnTo>
                  <a:lnTo>
                    <a:pt x="491" y="790"/>
                  </a:lnTo>
                  <a:lnTo>
                    <a:pt x="495" y="784"/>
                  </a:lnTo>
                  <a:lnTo>
                    <a:pt x="500" y="777"/>
                  </a:lnTo>
                  <a:lnTo>
                    <a:pt x="506" y="771"/>
                  </a:lnTo>
                  <a:lnTo>
                    <a:pt x="511" y="765"/>
                  </a:lnTo>
                  <a:lnTo>
                    <a:pt x="516" y="759"/>
                  </a:lnTo>
                  <a:lnTo>
                    <a:pt x="522" y="753"/>
                  </a:lnTo>
                  <a:lnTo>
                    <a:pt x="522" y="735"/>
                  </a:lnTo>
                  <a:lnTo>
                    <a:pt x="518" y="702"/>
                  </a:lnTo>
                  <a:lnTo>
                    <a:pt x="514" y="662"/>
                  </a:lnTo>
                  <a:lnTo>
                    <a:pt x="508" y="616"/>
                  </a:lnTo>
                  <a:lnTo>
                    <a:pt x="502" y="572"/>
                  </a:lnTo>
                  <a:lnTo>
                    <a:pt x="497" y="534"/>
                  </a:lnTo>
                  <a:lnTo>
                    <a:pt x="492" y="508"/>
                  </a:lnTo>
                  <a:lnTo>
                    <a:pt x="491" y="497"/>
                  </a:lnTo>
                  <a:lnTo>
                    <a:pt x="492" y="466"/>
                  </a:lnTo>
                  <a:lnTo>
                    <a:pt x="497" y="445"/>
                  </a:lnTo>
                  <a:lnTo>
                    <a:pt x="502" y="428"/>
                  </a:lnTo>
                  <a:lnTo>
                    <a:pt x="508" y="409"/>
                  </a:lnTo>
                  <a:lnTo>
                    <a:pt x="505" y="409"/>
                  </a:lnTo>
                  <a:lnTo>
                    <a:pt x="498" y="410"/>
                  </a:lnTo>
                  <a:lnTo>
                    <a:pt x="486" y="411"/>
                  </a:lnTo>
                  <a:lnTo>
                    <a:pt x="471" y="412"/>
                  </a:lnTo>
                  <a:lnTo>
                    <a:pt x="456" y="413"/>
                  </a:lnTo>
                  <a:lnTo>
                    <a:pt x="441" y="413"/>
                  </a:lnTo>
                  <a:lnTo>
                    <a:pt x="427" y="412"/>
                  </a:lnTo>
                  <a:lnTo>
                    <a:pt x="417" y="409"/>
                  </a:lnTo>
                  <a:lnTo>
                    <a:pt x="419" y="372"/>
                  </a:lnTo>
                  <a:lnTo>
                    <a:pt x="426" y="290"/>
                  </a:lnTo>
                  <a:lnTo>
                    <a:pt x="434" y="205"/>
                  </a:lnTo>
                  <a:lnTo>
                    <a:pt x="441" y="160"/>
                  </a:lnTo>
                  <a:lnTo>
                    <a:pt x="443" y="148"/>
                  </a:lnTo>
                  <a:lnTo>
                    <a:pt x="447" y="137"/>
                  </a:lnTo>
                  <a:lnTo>
                    <a:pt x="449" y="126"/>
                  </a:lnTo>
                  <a:lnTo>
                    <a:pt x="454" y="115"/>
                  </a:lnTo>
                  <a:lnTo>
                    <a:pt x="458" y="106"/>
                  </a:lnTo>
                  <a:lnTo>
                    <a:pt x="463" y="95"/>
                  </a:lnTo>
                  <a:lnTo>
                    <a:pt x="470" y="86"/>
                  </a:lnTo>
                  <a:lnTo>
                    <a:pt x="478" y="78"/>
                  </a:lnTo>
                  <a:lnTo>
                    <a:pt x="484" y="74"/>
                  </a:lnTo>
                  <a:lnTo>
                    <a:pt x="491" y="71"/>
                  </a:lnTo>
                  <a:lnTo>
                    <a:pt x="498" y="69"/>
                  </a:lnTo>
                  <a:lnTo>
                    <a:pt x="506" y="71"/>
                  </a:lnTo>
                  <a:lnTo>
                    <a:pt x="503" y="74"/>
                  </a:lnTo>
                  <a:lnTo>
                    <a:pt x="497" y="84"/>
                  </a:lnTo>
                  <a:lnTo>
                    <a:pt x="487" y="94"/>
                  </a:lnTo>
                  <a:lnTo>
                    <a:pt x="480" y="104"/>
                  </a:lnTo>
                  <a:lnTo>
                    <a:pt x="470" y="133"/>
                  </a:lnTo>
                  <a:lnTo>
                    <a:pt x="461" y="174"/>
                  </a:lnTo>
                  <a:lnTo>
                    <a:pt x="454" y="220"/>
                  </a:lnTo>
                  <a:lnTo>
                    <a:pt x="449" y="268"/>
                  </a:lnTo>
                  <a:lnTo>
                    <a:pt x="445" y="314"/>
                  </a:lnTo>
                  <a:lnTo>
                    <a:pt x="442" y="352"/>
                  </a:lnTo>
                  <a:lnTo>
                    <a:pt x="441" y="379"/>
                  </a:lnTo>
                  <a:lnTo>
                    <a:pt x="441" y="388"/>
                  </a:lnTo>
                  <a:lnTo>
                    <a:pt x="458" y="386"/>
                  </a:lnTo>
                  <a:lnTo>
                    <a:pt x="476" y="383"/>
                  </a:lnTo>
                  <a:lnTo>
                    <a:pt x="492" y="383"/>
                  </a:lnTo>
                  <a:lnTo>
                    <a:pt x="508" y="383"/>
                  </a:lnTo>
                  <a:lnTo>
                    <a:pt x="524" y="383"/>
                  </a:lnTo>
                  <a:lnTo>
                    <a:pt x="539" y="386"/>
                  </a:lnTo>
                  <a:lnTo>
                    <a:pt x="554" y="388"/>
                  </a:lnTo>
                  <a:lnTo>
                    <a:pt x="569" y="390"/>
                  </a:lnTo>
                  <a:lnTo>
                    <a:pt x="573" y="390"/>
                  </a:lnTo>
                  <a:lnTo>
                    <a:pt x="580" y="391"/>
                  </a:lnTo>
                  <a:lnTo>
                    <a:pt x="591" y="392"/>
                  </a:lnTo>
                  <a:lnTo>
                    <a:pt x="605" y="394"/>
                  </a:lnTo>
                  <a:lnTo>
                    <a:pt x="619" y="394"/>
                  </a:lnTo>
                  <a:lnTo>
                    <a:pt x="631" y="392"/>
                  </a:lnTo>
                  <a:lnTo>
                    <a:pt x="643" y="390"/>
                  </a:lnTo>
                  <a:lnTo>
                    <a:pt x="650" y="386"/>
                  </a:lnTo>
                  <a:lnTo>
                    <a:pt x="650" y="184"/>
                  </a:lnTo>
                  <a:lnTo>
                    <a:pt x="648" y="160"/>
                  </a:lnTo>
                  <a:lnTo>
                    <a:pt x="644" y="137"/>
                  </a:lnTo>
                  <a:lnTo>
                    <a:pt x="639" y="112"/>
                  </a:lnTo>
                  <a:lnTo>
                    <a:pt x="634" y="89"/>
                  </a:lnTo>
                  <a:lnTo>
                    <a:pt x="629" y="79"/>
                  </a:lnTo>
                  <a:lnTo>
                    <a:pt x="623" y="68"/>
                  </a:lnTo>
                  <a:lnTo>
                    <a:pt x="616" y="58"/>
                  </a:lnTo>
                  <a:lnTo>
                    <a:pt x="608" y="48"/>
                  </a:lnTo>
                  <a:lnTo>
                    <a:pt x="598" y="36"/>
                  </a:lnTo>
                  <a:lnTo>
                    <a:pt x="585" y="25"/>
                  </a:lnTo>
                  <a:lnTo>
                    <a:pt x="571" y="13"/>
                  </a:lnTo>
                  <a:lnTo>
                    <a:pt x="554" y="0"/>
                  </a:lnTo>
                  <a:lnTo>
                    <a:pt x="569" y="3"/>
                  </a:lnTo>
                  <a:lnTo>
                    <a:pt x="582" y="8"/>
                  </a:lnTo>
                  <a:lnTo>
                    <a:pt x="593" y="12"/>
                  </a:lnTo>
                  <a:lnTo>
                    <a:pt x="603" y="19"/>
                  </a:lnTo>
                  <a:lnTo>
                    <a:pt x="611" y="26"/>
                  </a:lnTo>
                  <a:lnTo>
                    <a:pt x="619" y="33"/>
                  </a:lnTo>
                  <a:lnTo>
                    <a:pt x="627" y="41"/>
                  </a:lnTo>
                  <a:lnTo>
                    <a:pt x="635" y="48"/>
                  </a:lnTo>
                  <a:lnTo>
                    <a:pt x="645" y="62"/>
                  </a:lnTo>
                  <a:lnTo>
                    <a:pt x="653" y="76"/>
                  </a:lnTo>
                  <a:lnTo>
                    <a:pt x="659" y="91"/>
                  </a:lnTo>
                  <a:lnTo>
                    <a:pt x="665" y="107"/>
                  </a:lnTo>
                  <a:lnTo>
                    <a:pt x="668" y="124"/>
                  </a:lnTo>
                  <a:lnTo>
                    <a:pt x="672" y="141"/>
                  </a:lnTo>
                  <a:lnTo>
                    <a:pt x="674" y="159"/>
                  </a:lnTo>
                  <a:lnTo>
                    <a:pt x="675" y="176"/>
                  </a:lnTo>
                  <a:lnTo>
                    <a:pt x="682" y="265"/>
                  </a:lnTo>
                  <a:lnTo>
                    <a:pt x="689" y="263"/>
                  </a:lnTo>
                  <a:lnTo>
                    <a:pt x="696" y="265"/>
                  </a:lnTo>
                  <a:lnTo>
                    <a:pt x="702" y="268"/>
                  </a:lnTo>
                  <a:lnTo>
                    <a:pt x="707" y="273"/>
                  </a:lnTo>
                  <a:lnTo>
                    <a:pt x="712" y="277"/>
                  </a:lnTo>
                  <a:lnTo>
                    <a:pt x="717" y="282"/>
                  </a:lnTo>
                  <a:lnTo>
                    <a:pt x="722" y="288"/>
                  </a:lnTo>
                  <a:lnTo>
                    <a:pt x="727" y="291"/>
                  </a:lnTo>
                  <a:lnTo>
                    <a:pt x="729" y="294"/>
                  </a:lnTo>
                  <a:lnTo>
                    <a:pt x="734" y="294"/>
                  </a:lnTo>
                  <a:lnTo>
                    <a:pt x="740" y="294"/>
                  </a:lnTo>
                  <a:lnTo>
                    <a:pt x="744" y="296"/>
                  </a:lnTo>
                  <a:lnTo>
                    <a:pt x="754" y="301"/>
                  </a:lnTo>
                  <a:lnTo>
                    <a:pt x="763" y="312"/>
                  </a:lnTo>
                  <a:lnTo>
                    <a:pt x="771" y="327"/>
                  </a:lnTo>
                  <a:lnTo>
                    <a:pt x="778" y="343"/>
                  </a:lnTo>
                  <a:lnTo>
                    <a:pt x="781" y="360"/>
                  </a:lnTo>
                  <a:lnTo>
                    <a:pt x="782" y="376"/>
                  </a:lnTo>
                  <a:lnTo>
                    <a:pt x="780" y="390"/>
                  </a:lnTo>
                  <a:lnTo>
                    <a:pt x="773" y="399"/>
                  </a:lnTo>
                  <a:lnTo>
                    <a:pt x="771" y="390"/>
                  </a:lnTo>
                  <a:lnTo>
                    <a:pt x="764" y="368"/>
                  </a:lnTo>
                  <a:lnTo>
                    <a:pt x="755" y="343"/>
                  </a:lnTo>
                  <a:lnTo>
                    <a:pt x="744" y="327"/>
                  </a:lnTo>
                  <a:lnTo>
                    <a:pt x="750" y="356"/>
                  </a:lnTo>
                  <a:lnTo>
                    <a:pt x="756" y="386"/>
                  </a:lnTo>
                  <a:lnTo>
                    <a:pt x="756" y="417"/>
                  </a:lnTo>
                  <a:lnTo>
                    <a:pt x="747" y="445"/>
                  </a:lnTo>
                  <a:lnTo>
                    <a:pt x="740" y="449"/>
                  </a:lnTo>
                  <a:lnTo>
                    <a:pt x="732" y="452"/>
                  </a:lnTo>
                  <a:lnTo>
                    <a:pt x="724" y="456"/>
                  </a:lnTo>
                  <a:lnTo>
                    <a:pt x="716" y="456"/>
                  </a:lnTo>
                  <a:lnTo>
                    <a:pt x="712" y="4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1" name="Freeform 35"/>
            <p:cNvSpPr>
              <a:spLocks/>
            </p:cNvSpPr>
            <p:nvPr/>
          </p:nvSpPr>
          <p:spPr bwMode="auto">
            <a:xfrm>
              <a:off x="494" y="455"/>
              <a:ext cx="66" cy="34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50" y="27"/>
                </a:cxn>
                <a:cxn ang="0">
                  <a:pos x="49" y="35"/>
                </a:cxn>
                <a:cxn ang="0">
                  <a:pos x="60" y="29"/>
                </a:cxn>
                <a:cxn ang="0">
                  <a:pos x="74" y="18"/>
                </a:cxn>
                <a:cxn ang="0">
                  <a:pos x="86" y="11"/>
                </a:cxn>
                <a:cxn ang="0">
                  <a:pos x="91" y="19"/>
                </a:cxn>
                <a:cxn ang="0">
                  <a:pos x="90" y="39"/>
                </a:cxn>
                <a:cxn ang="0">
                  <a:pos x="91" y="47"/>
                </a:cxn>
                <a:cxn ang="0">
                  <a:pos x="104" y="40"/>
                </a:cxn>
                <a:cxn ang="0">
                  <a:pos x="118" y="33"/>
                </a:cxn>
                <a:cxn ang="0">
                  <a:pos x="129" y="29"/>
                </a:cxn>
                <a:cxn ang="0">
                  <a:pos x="133" y="31"/>
                </a:cxn>
                <a:cxn ang="0">
                  <a:pos x="125" y="41"/>
                </a:cxn>
                <a:cxn ang="0">
                  <a:pos x="109" y="54"/>
                </a:cxn>
                <a:cxn ang="0">
                  <a:pos x="91" y="63"/>
                </a:cxn>
                <a:cxn ang="0">
                  <a:pos x="79" y="65"/>
                </a:cxn>
                <a:cxn ang="0">
                  <a:pos x="66" y="68"/>
                </a:cxn>
                <a:cxn ang="0">
                  <a:pos x="53" y="69"/>
                </a:cxn>
                <a:cxn ang="0">
                  <a:pos x="46" y="69"/>
                </a:cxn>
                <a:cxn ang="0">
                  <a:pos x="56" y="60"/>
                </a:cxn>
                <a:cxn ang="0">
                  <a:pos x="63" y="48"/>
                </a:cxn>
                <a:cxn ang="0">
                  <a:pos x="53" y="48"/>
                </a:cxn>
                <a:cxn ang="0">
                  <a:pos x="41" y="50"/>
                </a:cxn>
                <a:cxn ang="0">
                  <a:pos x="26" y="49"/>
                </a:cxn>
                <a:cxn ang="0">
                  <a:pos x="14" y="46"/>
                </a:cxn>
                <a:cxn ang="0">
                  <a:pos x="14" y="39"/>
                </a:cxn>
                <a:cxn ang="0">
                  <a:pos x="27" y="33"/>
                </a:cxn>
                <a:cxn ang="0">
                  <a:pos x="23" y="26"/>
                </a:cxn>
                <a:cxn ang="0">
                  <a:pos x="7" y="29"/>
                </a:cxn>
                <a:cxn ang="0">
                  <a:pos x="3" y="23"/>
                </a:cxn>
                <a:cxn ang="0">
                  <a:pos x="14" y="18"/>
                </a:cxn>
                <a:cxn ang="0">
                  <a:pos x="31" y="14"/>
                </a:cxn>
                <a:cxn ang="0">
                  <a:pos x="48" y="5"/>
                </a:cxn>
              </a:cxnLst>
              <a:rect l="0" t="0" r="r" b="b"/>
              <a:pathLst>
                <a:path w="133" h="69">
                  <a:moveTo>
                    <a:pt x="52" y="0"/>
                  </a:moveTo>
                  <a:lnTo>
                    <a:pt x="53" y="9"/>
                  </a:lnTo>
                  <a:lnTo>
                    <a:pt x="52" y="18"/>
                  </a:lnTo>
                  <a:lnTo>
                    <a:pt x="50" y="27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3"/>
                  </a:lnTo>
                  <a:lnTo>
                    <a:pt x="60" y="29"/>
                  </a:lnTo>
                  <a:lnTo>
                    <a:pt x="67" y="24"/>
                  </a:lnTo>
                  <a:lnTo>
                    <a:pt x="74" y="18"/>
                  </a:lnTo>
                  <a:lnTo>
                    <a:pt x="81" y="14"/>
                  </a:lnTo>
                  <a:lnTo>
                    <a:pt x="86" y="11"/>
                  </a:lnTo>
                  <a:lnTo>
                    <a:pt x="89" y="10"/>
                  </a:lnTo>
                  <a:lnTo>
                    <a:pt x="91" y="19"/>
                  </a:lnTo>
                  <a:lnTo>
                    <a:pt x="91" y="30"/>
                  </a:lnTo>
                  <a:lnTo>
                    <a:pt x="90" y="39"/>
                  </a:lnTo>
                  <a:lnTo>
                    <a:pt x="87" y="48"/>
                  </a:lnTo>
                  <a:lnTo>
                    <a:pt x="91" y="47"/>
                  </a:lnTo>
                  <a:lnTo>
                    <a:pt x="97" y="44"/>
                  </a:lnTo>
                  <a:lnTo>
                    <a:pt x="104" y="40"/>
                  </a:lnTo>
                  <a:lnTo>
                    <a:pt x="111" y="37"/>
                  </a:lnTo>
                  <a:lnTo>
                    <a:pt x="118" y="33"/>
                  </a:lnTo>
                  <a:lnTo>
                    <a:pt x="124" y="30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1" y="35"/>
                  </a:lnTo>
                  <a:lnTo>
                    <a:pt x="125" y="41"/>
                  </a:lnTo>
                  <a:lnTo>
                    <a:pt x="117" y="47"/>
                  </a:lnTo>
                  <a:lnTo>
                    <a:pt x="109" y="54"/>
                  </a:lnTo>
                  <a:lnTo>
                    <a:pt x="99" y="58"/>
                  </a:lnTo>
                  <a:lnTo>
                    <a:pt x="91" y="63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73" y="67"/>
                  </a:lnTo>
                  <a:lnTo>
                    <a:pt x="66" y="68"/>
                  </a:lnTo>
                  <a:lnTo>
                    <a:pt x="59" y="69"/>
                  </a:lnTo>
                  <a:lnTo>
                    <a:pt x="53" y="69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6" y="60"/>
                  </a:lnTo>
                  <a:lnTo>
                    <a:pt x="61" y="53"/>
                  </a:lnTo>
                  <a:lnTo>
                    <a:pt x="63" y="48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8" y="49"/>
                  </a:lnTo>
                  <a:lnTo>
                    <a:pt x="41" y="50"/>
                  </a:lnTo>
                  <a:lnTo>
                    <a:pt x="33" y="50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4" y="46"/>
                  </a:lnTo>
                  <a:lnTo>
                    <a:pt x="11" y="45"/>
                  </a:lnTo>
                  <a:lnTo>
                    <a:pt x="14" y="39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0" y="26"/>
                  </a:lnTo>
                  <a:lnTo>
                    <a:pt x="23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0" y="24"/>
                  </a:lnTo>
                  <a:lnTo>
                    <a:pt x="3" y="23"/>
                  </a:lnTo>
                  <a:lnTo>
                    <a:pt x="7" y="20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31" y="14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2" name="Freeform 36"/>
            <p:cNvSpPr>
              <a:spLocks/>
            </p:cNvSpPr>
            <p:nvPr/>
          </p:nvSpPr>
          <p:spPr bwMode="auto">
            <a:xfrm>
              <a:off x="541" y="721"/>
              <a:ext cx="19" cy="1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2"/>
                </a:cxn>
                <a:cxn ang="0">
                  <a:pos x="37" y="13"/>
                </a:cxn>
                <a:cxn ang="0">
                  <a:pos x="37" y="14"/>
                </a:cxn>
                <a:cxn ang="0">
                  <a:pos x="35" y="15"/>
                </a:cxn>
                <a:cxn ang="0">
                  <a:pos x="32" y="17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16" y="18"/>
                </a:cxn>
                <a:cxn ang="0">
                  <a:pos x="10" y="17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4" y="2"/>
                </a:cxn>
                <a:cxn ang="0">
                  <a:pos x="38" y="10"/>
                </a:cxn>
              </a:cxnLst>
              <a:rect l="0" t="0" r="r" b="b"/>
              <a:pathLst>
                <a:path w="38" h="20">
                  <a:moveTo>
                    <a:pt x="38" y="10"/>
                  </a:moveTo>
                  <a:lnTo>
                    <a:pt x="38" y="12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3" name="Freeform 37"/>
            <p:cNvSpPr>
              <a:spLocks/>
            </p:cNvSpPr>
            <p:nvPr/>
          </p:nvSpPr>
          <p:spPr bwMode="auto">
            <a:xfrm>
              <a:off x="771" y="801"/>
              <a:ext cx="199" cy="463"/>
            </a:xfrm>
            <a:custGeom>
              <a:avLst/>
              <a:gdLst/>
              <a:ahLst/>
              <a:cxnLst>
                <a:cxn ang="0">
                  <a:pos x="121" y="898"/>
                </a:cxn>
                <a:cxn ang="0">
                  <a:pos x="151" y="898"/>
                </a:cxn>
                <a:cxn ang="0">
                  <a:pos x="176" y="887"/>
                </a:cxn>
                <a:cxn ang="0">
                  <a:pos x="212" y="867"/>
                </a:cxn>
                <a:cxn ang="0">
                  <a:pos x="244" y="848"/>
                </a:cxn>
                <a:cxn ang="0">
                  <a:pos x="266" y="841"/>
                </a:cxn>
                <a:cxn ang="0">
                  <a:pos x="304" y="831"/>
                </a:cxn>
                <a:cxn ang="0">
                  <a:pos x="342" y="804"/>
                </a:cxn>
                <a:cxn ang="0">
                  <a:pos x="374" y="764"/>
                </a:cxn>
                <a:cxn ang="0">
                  <a:pos x="372" y="744"/>
                </a:cxn>
                <a:cxn ang="0">
                  <a:pos x="357" y="751"/>
                </a:cxn>
                <a:cxn ang="0">
                  <a:pos x="342" y="759"/>
                </a:cxn>
                <a:cxn ang="0">
                  <a:pos x="314" y="771"/>
                </a:cxn>
                <a:cxn ang="0">
                  <a:pos x="273" y="778"/>
                </a:cxn>
                <a:cxn ang="0">
                  <a:pos x="252" y="780"/>
                </a:cxn>
                <a:cxn ang="0">
                  <a:pos x="212" y="818"/>
                </a:cxn>
                <a:cxn ang="0">
                  <a:pos x="146" y="857"/>
                </a:cxn>
                <a:cxn ang="0">
                  <a:pos x="84" y="874"/>
                </a:cxn>
                <a:cxn ang="0">
                  <a:pos x="82" y="867"/>
                </a:cxn>
                <a:cxn ang="0">
                  <a:pos x="118" y="850"/>
                </a:cxn>
                <a:cxn ang="0">
                  <a:pos x="177" y="812"/>
                </a:cxn>
                <a:cxn ang="0">
                  <a:pos x="211" y="757"/>
                </a:cxn>
                <a:cxn ang="0">
                  <a:pos x="160" y="621"/>
                </a:cxn>
                <a:cxn ang="0">
                  <a:pos x="101" y="484"/>
                </a:cxn>
                <a:cxn ang="0">
                  <a:pos x="84" y="450"/>
                </a:cxn>
                <a:cxn ang="0">
                  <a:pos x="68" y="424"/>
                </a:cxn>
                <a:cxn ang="0">
                  <a:pos x="64" y="395"/>
                </a:cxn>
                <a:cxn ang="0">
                  <a:pos x="68" y="329"/>
                </a:cxn>
                <a:cxn ang="0">
                  <a:pos x="53" y="262"/>
                </a:cxn>
                <a:cxn ang="0">
                  <a:pos x="38" y="204"/>
                </a:cxn>
                <a:cxn ang="0">
                  <a:pos x="18" y="107"/>
                </a:cxn>
                <a:cxn ang="0">
                  <a:pos x="1" y="17"/>
                </a:cxn>
                <a:cxn ang="0">
                  <a:pos x="17" y="15"/>
                </a:cxn>
                <a:cxn ang="0">
                  <a:pos x="58" y="161"/>
                </a:cxn>
                <a:cxn ang="0">
                  <a:pos x="101" y="310"/>
                </a:cxn>
                <a:cxn ang="0">
                  <a:pos x="115" y="355"/>
                </a:cxn>
                <a:cxn ang="0">
                  <a:pos x="115" y="441"/>
                </a:cxn>
                <a:cxn ang="0">
                  <a:pos x="162" y="551"/>
                </a:cxn>
                <a:cxn ang="0">
                  <a:pos x="235" y="712"/>
                </a:cxn>
                <a:cxn ang="0">
                  <a:pos x="265" y="763"/>
                </a:cxn>
                <a:cxn ang="0">
                  <a:pos x="289" y="757"/>
                </a:cxn>
                <a:cxn ang="0">
                  <a:pos x="312" y="748"/>
                </a:cxn>
                <a:cxn ang="0">
                  <a:pos x="332" y="739"/>
                </a:cxn>
                <a:cxn ang="0">
                  <a:pos x="358" y="728"/>
                </a:cxn>
                <a:cxn ang="0">
                  <a:pos x="386" y="727"/>
                </a:cxn>
                <a:cxn ang="0">
                  <a:pos x="396" y="735"/>
                </a:cxn>
                <a:cxn ang="0">
                  <a:pos x="390" y="769"/>
                </a:cxn>
                <a:cxn ang="0">
                  <a:pos x="370" y="807"/>
                </a:cxn>
                <a:cxn ang="0">
                  <a:pos x="341" y="839"/>
                </a:cxn>
                <a:cxn ang="0">
                  <a:pos x="304" y="860"/>
                </a:cxn>
                <a:cxn ang="0">
                  <a:pos x="261" y="868"/>
                </a:cxn>
                <a:cxn ang="0">
                  <a:pos x="226" y="879"/>
                </a:cxn>
                <a:cxn ang="0">
                  <a:pos x="196" y="902"/>
                </a:cxn>
                <a:cxn ang="0">
                  <a:pos x="158" y="921"/>
                </a:cxn>
                <a:cxn ang="0">
                  <a:pos x="128" y="924"/>
                </a:cxn>
                <a:cxn ang="0">
                  <a:pos x="106" y="913"/>
                </a:cxn>
                <a:cxn ang="0">
                  <a:pos x="91" y="899"/>
                </a:cxn>
              </a:cxnLst>
              <a:rect l="0" t="0" r="r" b="b"/>
              <a:pathLst>
                <a:path w="397" h="925">
                  <a:moveTo>
                    <a:pt x="103" y="892"/>
                  </a:moveTo>
                  <a:lnTo>
                    <a:pt x="112" y="895"/>
                  </a:lnTo>
                  <a:lnTo>
                    <a:pt x="121" y="898"/>
                  </a:lnTo>
                  <a:lnTo>
                    <a:pt x="131" y="899"/>
                  </a:lnTo>
                  <a:lnTo>
                    <a:pt x="140" y="899"/>
                  </a:lnTo>
                  <a:lnTo>
                    <a:pt x="151" y="898"/>
                  </a:lnTo>
                  <a:lnTo>
                    <a:pt x="160" y="895"/>
                  </a:lnTo>
                  <a:lnTo>
                    <a:pt x="168" y="892"/>
                  </a:lnTo>
                  <a:lnTo>
                    <a:pt x="176" y="887"/>
                  </a:lnTo>
                  <a:lnTo>
                    <a:pt x="186" y="882"/>
                  </a:lnTo>
                  <a:lnTo>
                    <a:pt x="199" y="875"/>
                  </a:lnTo>
                  <a:lnTo>
                    <a:pt x="212" y="867"/>
                  </a:lnTo>
                  <a:lnTo>
                    <a:pt x="223" y="860"/>
                  </a:lnTo>
                  <a:lnTo>
                    <a:pt x="235" y="854"/>
                  </a:lnTo>
                  <a:lnTo>
                    <a:pt x="244" y="848"/>
                  </a:lnTo>
                  <a:lnTo>
                    <a:pt x="250" y="845"/>
                  </a:lnTo>
                  <a:lnTo>
                    <a:pt x="252" y="844"/>
                  </a:lnTo>
                  <a:lnTo>
                    <a:pt x="266" y="841"/>
                  </a:lnTo>
                  <a:lnTo>
                    <a:pt x="279" y="839"/>
                  </a:lnTo>
                  <a:lnTo>
                    <a:pt x="291" y="836"/>
                  </a:lnTo>
                  <a:lnTo>
                    <a:pt x="304" y="831"/>
                  </a:lnTo>
                  <a:lnTo>
                    <a:pt x="317" y="824"/>
                  </a:lnTo>
                  <a:lnTo>
                    <a:pt x="329" y="816"/>
                  </a:lnTo>
                  <a:lnTo>
                    <a:pt x="342" y="804"/>
                  </a:lnTo>
                  <a:lnTo>
                    <a:pt x="356" y="789"/>
                  </a:lnTo>
                  <a:lnTo>
                    <a:pt x="366" y="777"/>
                  </a:lnTo>
                  <a:lnTo>
                    <a:pt x="374" y="764"/>
                  </a:lnTo>
                  <a:lnTo>
                    <a:pt x="379" y="753"/>
                  </a:lnTo>
                  <a:lnTo>
                    <a:pt x="377" y="743"/>
                  </a:lnTo>
                  <a:lnTo>
                    <a:pt x="372" y="744"/>
                  </a:lnTo>
                  <a:lnTo>
                    <a:pt x="367" y="747"/>
                  </a:lnTo>
                  <a:lnTo>
                    <a:pt x="362" y="749"/>
                  </a:lnTo>
                  <a:lnTo>
                    <a:pt x="357" y="751"/>
                  </a:lnTo>
                  <a:lnTo>
                    <a:pt x="352" y="754"/>
                  </a:lnTo>
                  <a:lnTo>
                    <a:pt x="347" y="756"/>
                  </a:lnTo>
                  <a:lnTo>
                    <a:pt x="342" y="759"/>
                  </a:lnTo>
                  <a:lnTo>
                    <a:pt x="337" y="763"/>
                  </a:lnTo>
                  <a:lnTo>
                    <a:pt x="327" y="768"/>
                  </a:lnTo>
                  <a:lnTo>
                    <a:pt x="314" y="771"/>
                  </a:lnTo>
                  <a:lnTo>
                    <a:pt x="299" y="774"/>
                  </a:lnTo>
                  <a:lnTo>
                    <a:pt x="286" y="777"/>
                  </a:lnTo>
                  <a:lnTo>
                    <a:pt x="273" y="778"/>
                  </a:lnTo>
                  <a:lnTo>
                    <a:pt x="262" y="779"/>
                  </a:lnTo>
                  <a:lnTo>
                    <a:pt x="254" y="780"/>
                  </a:lnTo>
                  <a:lnTo>
                    <a:pt x="252" y="780"/>
                  </a:lnTo>
                  <a:lnTo>
                    <a:pt x="242" y="792"/>
                  </a:lnTo>
                  <a:lnTo>
                    <a:pt x="228" y="804"/>
                  </a:lnTo>
                  <a:lnTo>
                    <a:pt x="212" y="818"/>
                  </a:lnTo>
                  <a:lnTo>
                    <a:pt x="193" y="832"/>
                  </a:lnTo>
                  <a:lnTo>
                    <a:pt x="171" y="846"/>
                  </a:lnTo>
                  <a:lnTo>
                    <a:pt x="146" y="857"/>
                  </a:lnTo>
                  <a:lnTo>
                    <a:pt x="117" y="868"/>
                  </a:lnTo>
                  <a:lnTo>
                    <a:pt x="85" y="876"/>
                  </a:lnTo>
                  <a:lnTo>
                    <a:pt x="84" y="874"/>
                  </a:lnTo>
                  <a:lnTo>
                    <a:pt x="82" y="871"/>
                  </a:lnTo>
                  <a:lnTo>
                    <a:pt x="80" y="869"/>
                  </a:lnTo>
                  <a:lnTo>
                    <a:pt x="82" y="867"/>
                  </a:lnTo>
                  <a:lnTo>
                    <a:pt x="90" y="863"/>
                  </a:lnTo>
                  <a:lnTo>
                    <a:pt x="102" y="859"/>
                  </a:lnTo>
                  <a:lnTo>
                    <a:pt x="118" y="850"/>
                  </a:lnTo>
                  <a:lnTo>
                    <a:pt x="138" y="840"/>
                  </a:lnTo>
                  <a:lnTo>
                    <a:pt x="158" y="827"/>
                  </a:lnTo>
                  <a:lnTo>
                    <a:pt x="177" y="812"/>
                  </a:lnTo>
                  <a:lnTo>
                    <a:pt x="194" y="795"/>
                  </a:lnTo>
                  <a:lnTo>
                    <a:pt x="209" y="774"/>
                  </a:lnTo>
                  <a:lnTo>
                    <a:pt x="211" y="757"/>
                  </a:lnTo>
                  <a:lnTo>
                    <a:pt x="200" y="721"/>
                  </a:lnTo>
                  <a:lnTo>
                    <a:pt x="182" y="675"/>
                  </a:lnTo>
                  <a:lnTo>
                    <a:pt x="160" y="621"/>
                  </a:lnTo>
                  <a:lnTo>
                    <a:pt x="137" y="568"/>
                  </a:lnTo>
                  <a:lnTo>
                    <a:pt x="116" y="521"/>
                  </a:lnTo>
                  <a:lnTo>
                    <a:pt x="101" y="484"/>
                  </a:lnTo>
                  <a:lnTo>
                    <a:pt x="95" y="466"/>
                  </a:lnTo>
                  <a:lnTo>
                    <a:pt x="90" y="458"/>
                  </a:lnTo>
                  <a:lnTo>
                    <a:pt x="84" y="450"/>
                  </a:lnTo>
                  <a:lnTo>
                    <a:pt x="78" y="441"/>
                  </a:lnTo>
                  <a:lnTo>
                    <a:pt x="72" y="432"/>
                  </a:lnTo>
                  <a:lnTo>
                    <a:pt x="68" y="424"/>
                  </a:lnTo>
                  <a:lnTo>
                    <a:pt x="64" y="415"/>
                  </a:lnTo>
                  <a:lnTo>
                    <a:pt x="63" y="406"/>
                  </a:lnTo>
                  <a:lnTo>
                    <a:pt x="64" y="395"/>
                  </a:lnTo>
                  <a:lnTo>
                    <a:pt x="69" y="373"/>
                  </a:lnTo>
                  <a:lnTo>
                    <a:pt x="70" y="350"/>
                  </a:lnTo>
                  <a:lnTo>
                    <a:pt x="68" y="329"/>
                  </a:lnTo>
                  <a:lnTo>
                    <a:pt x="64" y="307"/>
                  </a:lnTo>
                  <a:lnTo>
                    <a:pt x="58" y="284"/>
                  </a:lnTo>
                  <a:lnTo>
                    <a:pt x="53" y="262"/>
                  </a:lnTo>
                  <a:lnTo>
                    <a:pt x="46" y="240"/>
                  </a:lnTo>
                  <a:lnTo>
                    <a:pt x="40" y="218"/>
                  </a:lnTo>
                  <a:lnTo>
                    <a:pt x="38" y="204"/>
                  </a:lnTo>
                  <a:lnTo>
                    <a:pt x="32" y="179"/>
                  </a:lnTo>
                  <a:lnTo>
                    <a:pt x="26" y="145"/>
                  </a:lnTo>
                  <a:lnTo>
                    <a:pt x="18" y="107"/>
                  </a:lnTo>
                  <a:lnTo>
                    <a:pt x="11" y="72"/>
                  </a:lnTo>
                  <a:lnTo>
                    <a:pt x="5" y="39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7" y="15"/>
                  </a:lnTo>
                  <a:lnTo>
                    <a:pt x="27" y="52"/>
                  </a:lnTo>
                  <a:lnTo>
                    <a:pt x="41" y="103"/>
                  </a:lnTo>
                  <a:lnTo>
                    <a:pt x="58" y="161"/>
                  </a:lnTo>
                  <a:lnTo>
                    <a:pt x="75" y="220"/>
                  </a:lnTo>
                  <a:lnTo>
                    <a:pt x="90" y="272"/>
                  </a:lnTo>
                  <a:lnTo>
                    <a:pt x="101" y="310"/>
                  </a:lnTo>
                  <a:lnTo>
                    <a:pt x="107" y="327"/>
                  </a:lnTo>
                  <a:lnTo>
                    <a:pt x="112" y="341"/>
                  </a:lnTo>
                  <a:lnTo>
                    <a:pt x="115" y="355"/>
                  </a:lnTo>
                  <a:lnTo>
                    <a:pt x="117" y="370"/>
                  </a:lnTo>
                  <a:lnTo>
                    <a:pt x="118" y="385"/>
                  </a:lnTo>
                  <a:lnTo>
                    <a:pt x="115" y="441"/>
                  </a:lnTo>
                  <a:lnTo>
                    <a:pt x="123" y="461"/>
                  </a:lnTo>
                  <a:lnTo>
                    <a:pt x="139" y="500"/>
                  </a:lnTo>
                  <a:lnTo>
                    <a:pt x="162" y="551"/>
                  </a:lnTo>
                  <a:lnTo>
                    <a:pt x="188" y="607"/>
                  </a:lnTo>
                  <a:lnTo>
                    <a:pt x="212" y="663"/>
                  </a:lnTo>
                  <a:lnTo>
                    <a:pt x="235" y="712"/>
                  </a:lnTo>
                  <a:lnTo>
                    <a:pt x="251" y="748"/>
                  </a:lnTo>
                  <a:lnTo>
                    <a:pt x="259" y="763"/>
                  </a:lnTo>
                  <a:lnTo>
                    <a:pt x="265" y="763"/>
                  </a:lnTo>
                  <a:lnTo>
                    <a:pt x="272" y="762"/>
                  </a:lnTo>
                  <a:lnTo>
                    <a:pt x="281" y="759"/>
                  </a:lnTo>
                  <a:lnTo>
                    <a:pt x="289" y="757"/>
                  </a:lnTo>
                  <a:lnTo>
                    <a:pt x="298" y="754"/>
                  </a:lnTo>
                  <a:lnTo>
                    <a:pt x="306" y="751"/>
                  </a:lnTo>
                  <a:lnTo>
                    <a:pt x="312" y="748"/>
                  </a:lnTo>
                  <a:lnTo>
                    <a:pt x="316" y="746"/>
                  </a:lnTo>
                  <a:lnTo>
                    <a:pt x="324" y="742"/>
                  </a:lnTo>
                  <a:lnTo>
                    <a:pt x="332" y="739"/>
                  </a:lnTo>
                  <a:lnTo>
                    <a:pt x="341" y="734"/>
                  </a:lnTo>
                  <a:lnTo>
                    <a:pt x="349" y="731"/>
                  </a:lnTo>
                  <a:lnTo>
                    <a:pt x="358" y="728"/>
                  </a:lnTo>
                  <a:lnTo>
                    <a:pt x="366" y="727"/>
                  </a:lnTo>
                  <a:lnTo>
                    <a:pt x="377" y="726"/>
                  </a:lnTo>
                  <a:lnTo>
                    <a:pt x="386" y="727"/>
                  </a:lnTo>
                  <a:lnTo>
                    <a:pt x="389" y="730"/>
                  </a:lnTo>
                  <a:lnTo>
                    <a:pt x="394" y="732"/>
                  </a:lnTo>
                  <a:lnTo>
                    <a:pt x="396" y="735"/>
                  </a:lnTo>
                  <a:lnTo>
                    <a:pt x="397" y="740"/>
                  </a:lnTo>
                  <a:lnTo>
                    <a:pt x="395" y="755"/>
                  </a:lnTo>
                  <a:lnTo>
                    <a:pt x="390" y="769"/>
                  </a:lnTo>
                  <a:lnTo>
                    <a:pt x="385" y="783"/>
                  </a:lnTo>
                  <a:lnTo>
                    <a:pt x="378" y="794"/>
                  </a:lnTo>
                  <a:lnTo>
                    <a:pt x="370" y="807"/>
                  </a:lnTo>
                  <a:lnTo>
                    <a:pt x="360" y="818"/>
                  </a:lnTo>
                  <a:lnTo>
                    <a:pt x="351" y="829"/>
                  </a:lnTo>
                  <a:lnTo>
                    <a:pt x="341" y="839"/>
                  </a:lnTo>
                  <a:lnTo>
                    <a:pt x="329" y="848"/>
                  </a:lnTo>
                  <a:lnTo>
                    <a:pt x="317" y="855"/>
                  </a:lnTo>
                  <a:lnTo>
                    <a:pt x="304" y="860"/>
                  </a:lnTo>
                  <a:lnTo>
                    <a:pt x="290" y="863"/>
                  </a:lnTo>
                  <a:lnTo>
                    <a:pt x="275" y="865"/>
                  </a:lnTo>
                  <a:lnTo>
                    <a:pt x="261" y="868"/>
                  </a:lnTo>
                  <a:lnTo>
                    <a:pt x="246" y="870"/>
                  </a:lnTo>
                  <a:lnTo>
                    <a:pt x="233" y="871"/>
                  </a:lnTo>
                  <a:lnTo>
                    <a:pt x="226" y="879"/>
                  </a:lnTo>
                  <a:lnTo>
                    <a:pt x="218" y="887"/>
                  </a:lnTo>
                  <a:lnTo>
                    <a:pt x="207" y="895"/>
                  </a:lnTo>
                  <a:lnTo>
                    <a:pt x="196" y="902"/>
                  </a:lnTo>
                  <a:lnTo>
                    <a:pt x="183" y="910"/>
                  </a:lnTo>
                  <a:lnTo>
                    <a:pt x="170" y="916"/>
                  </a:lnTo>
                  <a:lnTo>
                    <a:pt x="158" y="921"/>
                  </a:lnTo>
                  <a:lnTo>
                    <a:pt x="145" y="924"/>
                  </a:lnTo>
                  <a:lnTo>
                    <a:pt x="136" y="925"/>
                  </a:lnTo>
                  <a:lnTo>
                    <a:pt x="128" y="924"/>
                  </a:lnTo>
                  <a:lnTo>
                    <a:pt x="120" y="921"/>
                  </a:lnTo>
                  <a:lnTo>
                    <a:pt x="113" y="917"/>
                  </a:lnTo>
                  <a:lnTo>
                    <a:pt x="106" y="913"/>
                  </a:lnTo>
                  <a:lnTo>
                    <a:pt x="100" y="908"/>
                  </a:lnTo>
                  <a:lnTo>
                    <a:pt x="95" y="903"/>
                  </a:lnTo>
                  <a:lnTo>
                    <a:pt x="91" y="899"/>
                  </a:lnTo>
                  <a:lnTo>
                    <a:pt x="103" y="8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4" name="Freeform 38"/>
            <p:cNvSpPr>
              <a:spLocks/>
            </p:cNvSpPr>
            <p:nvPr/>
          </p:nvSpPr>
          <p:spPr bwMode="auto">
            <a:xfrm>
              <a:off x="294" y="917"/>
              <a:ext cx="508" cy="430"/>
            </a:xfrm>
            <a:custGeom>
              <a:avLst/>
              <a:gdLst/>
              <a:ahLst/>
              <a:cxnLst>
                <a:cxn ang="0">
                  <a:pos x="892" y="423"/>
                </a:cxn>
                <a:cxn ang="0">
                  <a:pos x="846" y="223"/>
                </a:cxn>
                <a:cxn ang="0">
                  <a:pos x="808" y="115"/>
                </a:cxn>
                <a:cxn ang="0">
                  <a:pos x="770" y="129"/>
                </a:cxn>
                <a:cxn ang="0">
                  <a:pos x="750" y="229"/>
                </a:cxn>
                <a:cxn ang="0">
                  <a:pos x="769" y="638"/>
                </a:cxn>
                <a:cxn ang="0">
                  <a:pos x="686" y="671"/>
                </a:cxn>
                <a:cxn ang="0">
                  <a:pos x="740" y="360"/>
                </a:cxn>
                <a:cxn ang="0">
                  <a:pos x="667" y="226"/>
                </a:cxn>
                <a:cxn ang="0">
                  <a:pos x="533" y="222"/>
                </a:cxn>
                <a:cxn ang="0">
                  <a:pos x="550" y="335"/>
                </a:cxn>
                <a:cxn ang="0">
                  <a:pos x="524" y="309"/>
                </a:cxn>
                <a:cxn ang="0">
                  <a:pos x="445" y="201"/>
                </a:cxn>
                <a:cxn ang="0">
                  <a:pos x="488" y="328"/>
                </a:cxn>
                <a:cxn ang="0">
                  <a:pos x="546" y="385"/>
                </a:cxn>
                <a:cxn ang="0">
                  <a:pos x="562" y="396"/>
                </a:cxn>
                <a:cxn ang="0">
                  <a:pos x="473" y="418"/>
                </a:cxn>
                <a:cxn ang="0">
                  <a:pos x="547" y="498"/>
                </a:cxn>
                <a:cxn ang="0">
                  <a:pos x="586" y="412"/>
                </a:cxn>
                <a:cxn ang="0">
                  <a:pos x="588" y="508"/>
                </a:cxn>
                <a:cxn ang="0">
                  <a:pos x="525" y="527"/>
                </a:cxn>
                <a:cxn ang="0">
                  <a:pos x="552" y="562"/>
                </a:cxn>
                <a:cxn ang="0">
                  <a:pos x="592" y="549"/>
                </a:cxn>
                <a:cxn ang="0">
                  <a:pos x="584" y="571"/>
                </a:cxn>
                <a:cxn ang="0">
                  <a:pos x="520" y="568"/>
                </a:cxn>
                <a:cxn ang="0">
                  <a:pos x="495" y="527"/>
                </a:cxn>
                <a:cxn ang="0">
                  <a:pos x="459" y="488"/>
                </a:cxn>
                <a:cxn ang="0">
                  <a:pos x="483" y="375"/>
                </a:cxn>
                <a:cxn ang="0">
                  <a:pos x="391" y="229"/>
                </a:cxn>
                <a:cxn ang="0">
                  <a:pos x="242" y="227"/>
                </a:cxn>
                <a:cxn ang="0">
                  <a:pos x="117" y="223"/>
                </a:cxn>
                <a:cxn ang="0">
                  <a:pos x="42" y="246"/>
                </a:cxn>
                <a:cxn ang="0">
                  <a:pos x="50" y="727"/>
                </a:cxn>
                <a:cxn ang="0">
                  <a:pos x="112" y="787"/>
                </a:cxn>
                <a:cxn ang="0">
                  <a:pos x="231" y="803"/>
                </a:cxn>
                <a:cxn ang="0">
                  <a:pos x="410" y="763"/>
                </a:cxn>
                <a:cxn ang="0">
                  <a:pos x="715" y="690"/>
                </a:cxn>
                <a:cxn ang="0">
                  <a:pos x="735" y="699"/>
                </a:cxn>
                <a:cxn ang="0">
                  <a:pos x="686" y="731"/>
                </a:cxn>
                <a:cxn ang="0">
                  <a:pos x="744" y="735"/>
                </a:cxn>
                <a:cxn ang="0">
                  <a:pos x="682" y="753"/>
                </a:cxn>
                <a:cxn ang="0">
                  <a:pos x="642" y="726"/>
                </a:cxn>
                <a:cxn ang="0">
                  <a:pos x="474" y="773"/>
                </a:cxn>
                <a:cxn ang="0">
                  <a:pos x="323" y="813"/>
                </a:cxn>
                <a:cxn ang="0">
                  <a:pos x="211" y="839"/>
                </a:cxn>
                <a:cxn ang="0">
                  <a:pos x="239" y="854"/>
                </a:cxn>
                <a:cxn ang="0">
                  <a:pos x="179" y="857"/>
                </a:cxn>
                <a:cxn ang="0">
                  <a:pos x="146" y="817"/>
                </a:cxn>
                <a:cxn ang="0">
                  <a:pos x="90" y="817"/>
                </a:cxn>
                <a:cxn ang="0">
                  <a:pos x="29" y="739"/>
                </a:cxn>
                <a:cxn ang="0">
                  <a:pos x="8" y="258"/>
                </a:cxn>
                <a:cxn ang="0">
                  <a:pos x="132" y="200"/>
                </a:cxn>
                <a:cxn ang="0">
                  <a:pos x="340" y="204"/>
                </a:cxn>
                <a:cxn ang="0">
                  <a:pos x="431" y="177"/>
                </a:cxn>
                <a:cxn ang="0">
                  <a:pos x="588" y="199"/>
                </a:cxn>
                <a:cxn ang="0">
                  <a:pos x="730" y="129"/>
                </a:cxn>
                <a:cxn ang="0">
                  <a:pos x="771" y="0"/>
                </a:cxn>
                <a:cxn ang="0">
                  <a:pos x="814" y="62"/>
                </a:cxn>
                <a:cxn ang="0">
                  <a:pos x="904" y="206"/>
                </a:cxn>
                <a:cxn ang="0">
                  <a:pos x="909" y="260"/>
                </a:cxn>
                <a:cxn ang="0">
                  <a:pos x="910" y="368"/>
                </a:cxn>
              </a:cxnLst>
              <a:rect l="0" t="0" r="r" b="b"/>
              <a:pathLst>
                <a:path w="1017" h="860">
                  <a:moveTo>
                    <a:pt x="996" y="645"/>
                  </a:moveTo>
                  <a:lnTo>
                    <a:pt x="980" y="621"/>
                  </a:lnTo>
                  <a:lnTo>
                    <a:pt x="963" y="593"/>
                  </a:lnTo>
                  <a:lnTo>
                    <a:pt x="947" y="561"/>
                  </a:lnTo>
                  <a:lnTo>
                    <a:pt x="930" y="526"/>
                  </a:lnTo>
                  <a:lnTo>
                    <a:pt x="916" y="491"/>
                  </a:lnTo>
                  <a:lnTo>
                    <a:pt x="903" y="456"/>
                  </a:lnTo>
                  <a:lnTo>
                    <a:pt x="892" y="423"/>
                  </a:lnTo>
                  <a:lnTo>
                    <a:pt x="886" y="393"/>
                  </a:lnTo>
                  <a:lnTo>
                    <a:pt x="882" y="377"/>
                  </a:lnTo>
                  <a:lnTo>
                    <a:pt x="877" y="352"/>
                  </a:lnTo>
                  <a:lnTo>
                    <a:pt x="871" y="326"/>
                  </a:lnTo>
                  <a:lnTo>
                    <a:pt x="864" y="296"/>
                  </a:lnTo>
                  <a:lnTo>
                    <a:pt x="857" y="268"/>
                  </a:lnTo>
                  <a:lnTo>
                    <a:pt x="851" y="243"/>
                  </a:lnTo>
                  <a:lnTo>
                    <a:pt x="846" y="223"/>
                  </a:lnTo>
                  <a:lnTo>
                    <a:pt x="844" y="212"/>
                  </a:lnTo>
                  <a:lnTo>
                    <a:pt x="843" y="197"/>
                  </a:lnTo>
                  <a:lnTo>
                    <a:pt x="839" y="182"/>
                  </a:lnTo>
                  <a:lnTo>
                    <a:pt x="835" y="168"/>
                  </a:lnTo>
                  <a:lnTo>
                    <a:pt x="829" y="154"/>
                  </a:lnTo>
                  <a:lnTo>
                    <a:pt x="823" y="140"/>
                  </a:lnTo>
                  <a:lnTo>
                    <a:pt x="816" y="128"/>
                  </a:lnTo>
                  <a:lnTo>
                    <a:pt x="808" y="115"/>
                  </a:lnTo>
                  <a:lnTo>
                    <a:pt x="800" y="102"/>
                  </a:lnTo>
                  <a:lnTo>
                    <a:pt x="799" y="98"/>
                  </a:lnTo>
                  <a:lnTo>
                    <a:pt x="797" y="93"/>
                  </a:lnTo>
                  <a:lnTo>
                    <a:pt x="796" y="88"/>
                  </a:lnTo>
                  <a:lnTo>
                    <a:pt x="792" y="86"/>
                  </a:lnTo>
                  <a:lnTo>
                    <a:pt x="786" y="101"/>
                  </a:lnTo>
                  <a:lnTo>
                    <a:pt x="778" y="115"/>
                  </a:lnTo>
                  <a:lnTo>
                    <a:pt x="770" y="129"/>
                  </a:lnTo>
                  <a:lnTo>
                    <a:pt x="761" y="143"/>
                  </a:lnTo>
                  <a:lnTo>
                    <a:pt x="752" y="156"/>
                  </a:lnTo>
                  <a:lnTo>
                    <a:pt x="744" y="169"/>
                  </a:lnTo>
                  <a:lnTo>
                    <a:pt x="735" y="183"/>
                  </a:lnTo>
                  <a:lnTo>
                    <a:pt x="728" y="197"/>
                  </a:lnTo>
                  <a:lnTo>
                    <a:pt x="737" y="207"/>
                  </a:lnTo>
                  <a:lnTo>
                    <a:pt x="744" y="218"/>
                  </a:lnTo>
                  <a:lnTo>
                    <a:pt x="750" y="229"/>
                  </a:lnTo>
                  <a:lnTo>
                    <a:pt x="754" y="242"/>
                  </a:lnTo>
                  <a:lnTo>
                    <a:pt x="758" y="254"/>
                  </a:lnTo>
                  <a:lnTo>
                    <a:pt x="760" y="268"/>
                  </a:lnTo>
                  <a:lnTo>
                    <a:pt x="762" y="281"/>
                  </a:lnTo>
                  <a:lnTo>
                    <a:pt x="763" y="295"/>
                  </a:lnTo>
                  <a:lnTo>
                    <a:pt x="784" y="663"/>
                  </a:lnTo>
                  <a:lnTo>
                    <a:pt x="778" y="657"/>
                  </a:lnTo>
                  <a:lnTo>
                    <a:pt x="769" y="638"/>
                  </a:lnTo>
                  <a:lnTo>
                    <a:pt x="760" y="620"/>
                  </a:lnTo>
                  <a:lnTo>
                    <a:pt x="756" y="610"/>
                  </a:lnTo>
                  <a:lnTo>
                    <a:pt x="753" y="614"/>
                  </a:lnTo>
                  <a:lnTo>
                    <a:pt x="745" y="623"/>
                  </a:lnTo>
                  <a:lnTo>
                    <a:pt x="733" y="635"/>
                  </a:lnTo>
                  <a:lnTo>
                    <a:pt x="718" y="648"/>
                  </a:lnTo>
                  <a:lnTo>
                    <a:pt x="702" y="661"/>
                  </a:lnTo>
                  <a:lnTo>
                    <a:pt x="686" y="671"/>
                  </a:lnTo>
                  <a:lnTo>
                    <a:pt x="672" y="676"/>
                  </a:lnTo>
                  <a:lnTo>
                    <a:pt x="661" y="675"/>
                  </a:lnTo>
                  <a:lnTo>
                    <a:pt x="754" y="577"/>
                  </a:lnTo>
                  <a:lnTo>
                    <a:pt x="754" y="564"/>
                  </a:lnTo>
                  <a:lnTo>
                    <a:pt x="752" y="529"/>
                  </a:lnTo>
                  <a:lnTo>
                    <a:pt x="750" y="479"/>
                  </a:lnTo>
                  <a:lnTo>
                    <a:pt x="745" y="420"/>
                  </a:lnTo>
                  <a:lnTo>
                    <a:pt x="740" y="360"/>
                  </a:lnTo>
                  <a:lnTo>
                    <a:pt x="733" y="304"/>
                  </a:lnTo>
                  <a:lnTo>
                    <a:pt x="726" y="259"/>
                  </a:lnTo>
                  <a:lnTo>
                    <a:pt x="717" y="231"/>
                  </a:lnTo>
                  <a:lnTo>
                    <a:pt x="714" y="230"/>
                  </a:lnTo>
                  <a:lnTo>
                    <a:pt x="706" y="229"/>
                  </a:lnTo>
                  <a:lnTo>
                    <a:pt x="695" y="228"/>
                  </a:lnTo>
                  <a:lnTo>
                    <a:pt x="682" y="227"/>
                  </a:lnTo>
                  <a:lnTo>
                    <a:pt x="667" y="226"/>
                  </a:lnTo>
                  <a:lnTo>
                    <a:pt x="649" y="224"/>
                  </a:lnTo>
                  <a:lnTo>
                    <a:pt x="631" y="224"/>
                  </a:lnTo>
                  <a:lnTo>
                    <a:pt x="614" y="223"/>
                  </a:lnTo>
                  <a:lnTo>
                    <a:pt x="595" y="223"/>
                  </a:lnTo>
                  <a:lnTo>
                    <a:pt x="577" y="223"/>
                  </a:lnTo>
                  <a:lnTo>
                    <a:pt x="560" y="222"/>
                  </a:lnTo>
                  <a:lnTo>
                    <a:pt x="546" y="222"/>
                  </a:lnTo>
                  <a:lnTo>
                    <a:pt x="533" y="222"/>
                  </a:lnTo>
                  <a:lnTo>
                    <a:pt x="524" y="222"/>
                  </a:lnTo>
                  <a:lnTo>
                    <a:pt x="518" y="222"/>
                  </a:lnTo>
                  <a:lnTo>
                    <a:pt x="516" y="222"/>
                  </a:lnTo>
                  <a:lnTo>
                    <a:pt x="526" y="241"/>
                  </a:lnTo>
                  <a:lnTo>
                    <a:pt x="534" y="264"/>
                  </a:lnTo>
                  <a:lnTo>
                    <a:pt x="541" y="288"/>
                  </a:lnTo>
                  <a:lnTo>
                    <a:pt x="547" y="313"/>
                  </a:lnTo>
                  <a:lnTo>
                    <a:pt x="550" y="335"/>
                  </a:lnTo>
                  <a:lnTo>
                    <a:pt x="552" y="353"/>
                  </a:lnTo>
                  <a:lnTo>
                    <a:pt x="554" y="366"/>
                  </a:lnTo>
                  <a:lnTo>
                    <a:pt x="552" y="370"/>
                  </a:lnTo>
                  <a:lnTo>
                    <a:pt x="546" y="363"/>
                  </a:lnTo>
                  <a:lnTo>
                    <a:pt x="539" y="352"/>
                  </a:lnTo>
                  <a:lnTo>
                    <a:pt x="533" y="340"/>
                  </a:lnTo>
                  <a:lnTo>
                    <a:pt x="528" y="325"/>
                  </a:lnTo>
                  <a:lnTo>
                    <a:pt x="524" y="309"/>
                  </a:lnTo>
                  <a:lnTo>
                    <a:pt x="519" y="292"/>
                  </a:lnTo>
                  <a:lnTo>
                    <a:pt x="514" y="277"/>
                  </a:lnTo>
                  <a:lnTo>
                    <a:pt x="511" y="262"/>
                  </a:lnTo>
                  <a:lnTo>
                    <a:pt x="502" y="239"/>
                  </a:lnTo>
                  <a:lnTo>
                    <a:pt x="490" y="222"/>
                  </a:lnTo>
                  <a:lnTo>
                    <a:pt x="476" y="212"/>
                  </a:lnTo>
                  <a:lnTo>
                    <a:pt x="461" y="205"/>
                  </a:lnTo>
                  <a:lnTo>
                    <a:pt x="445" y="201"/>
                  </a:lnTo>
                  <a:lnTo>
                    <a:pt x="429" y="200"/>
                  </a:lnTo>
                  <a:lnTo>
                    <a:pt x="414" y="200"/>
                  </a:lnTo>
                  <a:lnTo>
                    <a:pt x="400" y="200"/>
                  </a:lnTo>
                  <a:lnTo>
                    <a:pt x="427" y="215"/>
                  </a:lnTo>
                  <a:lnTo>
                    <a:pt x="449" y="239"/>
                  </a:lnTo>
                  <a:lnTo>
                    <a:pt x="466" y="267"/>
                  </a:lnTo>
                  <a:lnTo>
                    <a:pt x="479" y="298"/>
                  </a:lnTo>
                  <a:lnTo>
                    <a:pt x="488" y="328"/>
                  </a:lnTo>
                  <a:lnTo>
                    <a:pt x="494" y="355"/>
                  </a:lnTo>
                  <a:lnTo>
                    <a:pt x="497" y="375"/>
                  </a:lnTo>
                  <a:lnTo>
                    <a:pt x="498" y="386"/>
                  </a:lnTo>
                  <a:lnTo>
                    <a:pt x="507" y="386"/>
                  </a:lnTo>
                  <a:lnTo>
                    <a:pt x="517" y="386"/>
                  </a:lnTo>
                  <a:lnTo>
                    <a:pt x="527" y="386"/>
                  </a:lnTo>
                  <a:lnTo>
                    <a:pt x="536" y="386"/>
                  </a:lnTo>
                  <a:lnTo>
                    <a:pt x="546" y="385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3" y="382"/>
                  </a:lnTo>
                  <a:lnTo>
                    <a:pt x="574" y="385"/>
                  </a:lnTo>
                  <a:lnTo>
                    <a:pt x="574" y="389"/>
                  </a:lnTo>
                  <a:lnTo>
                    <a:pt x="574" y="393"/>
                  </a:lnTo>
                  <a:lnTo>
                    <a:pt x="574" y="396"/>
                  </a:lnTo>
                  <a:lnTo>
                    <a:pt x="562" y="396"/>
                  </a:lnTo>
                  <a:lnTo>
                    <a:pt x="549" y="396"/>
                  </a:lnTo>
                  <a:lnTo>
                    <a:pt x="536" y="397"/>
                  </a:lnTo>
                  <a:lnTo>
                    <a:pt x="524" y="400"/>
                  </a:lnTo>
                  <a:lnTo>
                    <a:pt x="511" y="401"/>
                  </a:lnTo>
                  <a:lnTo>
                    <a:pt x="498" y="403"/>
                  </a:lnTo>
                  <a:lnTo>
                    <a:pt x="486" y="404"/>
                  </a:lnTo>
                  <a:lnTo>
                    <a:pt x="472" y="404"/>
                  </a:lnTo>
                  <a:lnTo>
                    <a:pt x="473" y="418"/>
                  </a:lnTo>
                  <a:lnTo>
                    <a:pt x="475" y="449"/>
                  </a:lnTo>
                  <a:lnTo>
                    <a:pt x="479" y="484"/>
                  </a:lnTo>
                  <a:lnTo>
                    <a:pt x="482" y="504"/>
                  </a:lnTo>
                  <a:lnTo>
                    <a:pt x="495" y="503"/>
                  </a:lnTo>
                  <a:lnTo>
                    <a:pt x="507" y="502"/>
                  </a:lnTo>
                  <a:lnTo>
                    <a:pt x="521" y="501"/>
                  </a:lnTo>
                  <a:lnTo>
                    <a:pt x="534" y="500"/>
                  </a:lnTo>
                  <a:lnTo>
                    <a:pt x="547" y="498"/>
                  </a:lnTo>
                  <a:lnTo>
                    <a:pt x="558" y="495"/>
                  </a:lnTo>
                  <a:lnTo>
                    <a:pt x="571" y="492"/>
                  </a:lnTo>
                  <a:lnTo>
                    <a:pt x="582" y="488"/>
                  </a:lnTo>
                  <a:lnTo>
                    <a:pt x="586" y="472"/>
                  </a:lnTo>
                  <a:lnTo>
                    <a:pt x="585" y="449"/>
                  </a:lnTo>
                  <a:lnTo>
                    <a:pt x="582" y="427"/>
                  </a:lnTo>
                  <a:lnTo>
                    <a:pt x="582" y="413"/>
                  </a:lnTo>
                  <a:lnTo>
                    <a:pt x="586" y="412"/>
                  </a:lnTo>
                  <a:lnTo>
                    <a:pt x="589" y="413"/>
                  </a:lnTo>
                  <a:lnTo>
                    <a:pt x="592" y="416"/>
                  </a:lnTo>
                  <a:lnTo>
                    <a:pt x="594" y="419"/>
                  </a:lnTo>
                  <a:lnTo>
                    <a:pt x="599" y="442"/>
                  </a:lnTo>
                  <a:lnTo>
                    <a:pt x="604" y="466"/>
                  </a:lnTo>
                  <a:lnTo>
                    <a:pt x="603" y="489"/>
                  </a:lnTo>
                  <a:lnTo>
                    <a:pt x="590" y="508"/>
                  </a:lnTo>
                  <a:lnTo>
                    <a:pt x="588" y="508"/>
                  </a:lnTo>
                  <a:lnTo>
                    <a:pt x="582" y="509"/>
                  </a:lnTo>
                  <a:lnTo>
                    <a:pt x="574" y="510"/>
                  </a:lnTo>
                  <a:lnTo>
                    <a:pt x="564" y="512"/>
                  </a:lnTo>
                  <a:lnTo>
                    <a:pt x="554" y="514"/>
                  </a:lnTo>
                  <a:lnTo>
                    <a:pt x="542" y="516"/>
                  </a:lnTo>
                  <a:lnTo>
                    <a:pt x="533" y="518"/>
                  </a:lnTo>
                  <a:lnTo>
                    <a:pt x="525" y="521"/>
                  </a:lnTo>
                  <a:lnTo>
                    <a:pt x="525" y="527"/>
                  </a:lnTo>
                  <a:lnTo>
                    <a:pt x="526" y="534"/>
                  </a:lnTo>
                  <a:lnTo>
                    <a:pt x="527" y="540"/>
                  </a:lnTo>
                  <a:lnTo>
                    <a:pt x="528" y="547"/>
                  </a:lnTo>
                  <a:lnTo>
                    <a:pt x="533" y="551"/>
                  </a:lnTo>
                  <a:lnTo>
                    <a:pt x="537" y="554"/>
                  </a:lnTo>
                  <a:lnTo>
                    <a:pt x="543" y="556"/>
                  </a:lnTo>
                  <a:lnTo>
                    <a:pt x="548" y="559"/>
                  </a:lnTo>
                  <a:lnTo>
                    <a:pt x="552" y="562"/>
                  </a:lnTo>
                  <a:lnTo>
                    <a:pt x="558" y="564"/>
                  </a:lnTo>
                  <a:lnTo>
                    <a:pt x="563" y="567"/>
                  </a:lnTo>
                  <a:lnTo>
                    <a:pt x="567" y="570"/>
                  </a:lnTo>
                  <a:lnTo>
                    <a:pt x="571" y="567"/>
                  </a:lnTo>
                  <a:lnTo>
                    <a:pt x="574" y="562"/>
                  </a:lnTo>
                  <a:lnTo>
                    <a:pt x="580" y="557"/>
                  </a:lnTo>
                  <a:lnTo>
                    <a:pt x="586" y="554"/>
                  </a:lnTo>
                  <a:lnTo>
                    <a:pt x="592" y="549"/>
                  </a:lnTo>
                  <a:lnTo>
                    <a:pt x="596" y="547"/>
                  </a:lnTo>
                  <a:lnTo>
                    <a:pt x="601" y="545"/>
                  </a:lnTo>
                  <a:lnTo>
                    <a:pt x="604" y="545"/>
                  </a:lnTo>
                  <a:lnTo>
                    <a:pt x="603" y="547"/>
                  </a:lnTo>
                  <a:lnTo>
                    <a:pt x="601" y="552"/>
                  </a:lnTo>
                  <a:lnTo>
                    <a:pt x="596" y="557"/>
                  </a:lnTo>
                  <a:lnTo>
                    <a:pt x="590" y="564"/>
                  </a:lnTo>
                  <a:lnTo>
                    <a:pt x="584" y="571"/>
                  </a:lnTo>
                  <a:lnTo>
                    <a:pt x="578" y="578"/>
                  </a:lnTo>
                  <a:lnTo>
                    <a:pt x="572" y="584"/>
                  </a:lnTo>
                  <a:lnTo>
                    <a:pt x="567" y="589"/>
                  </a:lnTo>
                  <a:lnTo>
                    <a:pt x="559" y="585"/>
                  </a:lnTo>
                  <a:lnTo>
                    <a:pt x="550" y="580"/>
                  </a:lnTo>
                  <a:lnTo>
                    <a:pt x="541" y="577"/>
                  </a:lnTo>
                  <a:lnTo>
                    <a:pt x="531" y="572"/>
                  </a:lnTo>
                  <a:lnTo>
                    <a:pt x="520" y="568"/>
                  </a:lnTo>
                  <a:lnTo>
                    <a:pt x="512" y="565"/>
                  </a:lnTo>
                  <a:lnTo>
                    <a:pt x="506" y="563"/>
                  </a:lnTo>
                  <a:lnTo>
                    <a:pt x="504" y="562"/>
                  </a:lnTo>
                  <a:lnTo>
                    <a:pt x="503" y="553"/>
                  </a:lnTo>
                  <a:lnTo>
                    <a:pt x="502" y="545"/>
                  </a:lnTo>
                  <a:lnTo>
                    <a:pt x="502" y="536"/>
                  </a:lnTo>
                  <a:lnTo>
                    <a:pt x="501" y="527"/>
                  </a:lnTo>
                  <a:lnTo>
                    <a:pt x="495" y="527"/>
                  </a:lnTo>
                  <a:lnTo>
                    <a:pt x="490" y="526"/>
                  </a:lnTo>
                  <a:lnTo>
                    <a:pt x="484" y="525"/>
                  </a:lnTo>
                  <a:lnTo>
                    <a:pt x="480" y="524"/>
                  </a:lnTo>
                  <a:lnTo>
                    <a:pt x="475" y="523"/>
                  </a:lnTo>
                  <a:lnTo>
                    <a:pt x="471" y="521"/>
                  </a:lnTo>
                  <a:lnTo>
                    <a:pt x="467" y="518"/>
                  </a:lnTo>
                  <a:lnTo>
                    <a:pt x="464" y="515"/>
                  </a:lnTo>
                  <a:lnTo>
                    <a:pt x="459" y="488"/>
                  </a:lnTo>
                  <a:lnTo>
                    <a:pt x="456" y="449"/>
                  </a:lnTo>
                  <a:lnTo>
                    <a:pt x="453" y="413"/>
                  </a:lnTo>
                  <a:lnTo>
                    <a:pt x="453" y="397"/>
                  </a:lnTo>
                  <a:lnTo>
                    <a:pt x="461" y="394"/>
                  </a:lnTo>
                  <a:lnTo>
                    <a:pt x="469" y="390"/>
                  </a:lnTo>
                  <a:lnTo>
                    <a:pt x="478" y="389"/>
                  </a:lnTo>
                  <a:lnTo>
                    <a:pt x="486" y="388"/>
                  </a:lnTo>
                  <a:lnTo>
                    <a:pt x="483" y="375"/>
                  </a:lnTo>
                  <a:lnTo>
                    <a:pt x="478" y="355"/>
                  </a:lnTo>
                  <a:lnTo>
                    <a:pt x="468" y="328"/>
                  </a:lnTo>
                  <a:lnTo>
                    <a:pt x="457" y="300"/>
                  </a:lnTo>
                  <a:lnTo>
                    <a:pt x="444" y="274"/>
                  </a:lnTo>
                  <a:lnTo>
                    <a:pt x="428" y="251"/>
                  </a:lnTo>
                  <a:lnTo>
                    <a:pt x="412" y="235"/>
                  </a:lnTo>
                  <a:lnTo>
                    <a:pt x="393" y="229"/>
                  </a:lnTo>
                  <a:lnTo>
                    <a:pt x="391" y="22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54" y="228"/>
                  </a:lnTo>
                  <a:lnTo>
                    <a:pt x="335" y="228"/>
                  </a:lnTo>
                  <a:lnTo>
                    <a:pt x="314" y="228"/>
                  </a:lnTo>
                  <a:lnTo>
                    <a:pt x="291" y="228"/>
                  </a:lnTo>
                  <a:lnTo>
                    <a:pt x="267" y="227"/>
                  </a:lnTo>
                  <a:lnTo>
                    <a:pt x="242" y="227"/>
                  </a:lnTo>
                  <a:lnTo>
                    <a:pt x="218" y="226"/>
                  </a:lnTo>
                  <a:lnTo>
                    <a:pt x="196" y="226"/>
                  </a:lnTo>
                  <a:lnTo>
                    <a:pt x="176" y="226"/>
                  </a:lnTo>
                  <a:lnTo>
                    <a:pt x="158" y="224"/>
                  </a:lnTo>
                  <a:lnTo>
                    <a:pt x="143" y="224"/>
                  </a:lnTo>
                  <a:lnTo>
                    <a:pt x="133" y="223"/>
                  </a:lnTo>
                  <a:lnTo>
                    <a:pt x="127" y="223"/>
                  </a:lnTo>
                  <a:lnTo>
                    <a:pt x="117" y="223"/>
                  </a:lnTo>
                  <a:lnTo>
                    <a:pt x="108" y="223"/>
                  </a:lnTo>
                  <a:lnTo>
                    <a:pt x="97" y="223"/>
                  </a:lnTo>
                  <a:lnTo>
                    <a:pt x="88" y="224"/>
                  </a:lnTo>
                  <a:lnTo>
                    <a:pt x="79" y="227"/>
                  </a:lnTo>
                  <a:lnTo>
                    <a:pt x="69" y="229"/>
                  </a:lnTo>
                  <a:lnTo>
                    <a:pt x="60" y="233"/>
                  </a:lnTo>
                  <a:lnTo>
                    <a:pt x="51" y="237"/>
                  </a:lnTo>
                  <a:lnTo>
                    <a:pt x="42" y="246"/>
                  </a:lnTo>
                  <a:lnTo>
                    <a:pt x="35" y="257"/>
                  </a:lnTo>
                  <a:lnTo>
                    <a:pt x="28" y="269"/>
                  </a:lnTo>
                  <a:lnTo>
                    <a:pt x="26" y="283"/>
                  </a:lnTo>
                  <a:lnTo>
                    <a:pt x="26" y="433"/>
                  </a:lnTo>
                  <a:lnTo>
                    <a:pt x="29" y="547"/>
                  </a:lnTo>
                  <a:lnTo>
                    <a:pt x="35" y="631"/>
                  </a:lnTo>
                  <a:lnTo>
                    <a:pt x="42" y="690"/>
                  </a:lnTo>
                  <a:lnTo>
                    <a:pt x="50" y="727"/>
                  </a:lnTo>
                  <a:lnTo>
                    <a:pt x="57" y="748"/>
                  </a:lnTo>
                  <a:lnTo>
                    <a:pt x="61" y="756"/>
                  </a:lnTo>
                  <a:lnTo>
                    <a:pt x="64" y="758"/>
                  </a:lnTo>
                  <a:lnTo>
                    <a:pt x="71" y="765"/>
                  </a:lnTo>
                  <a:lnTo>
                    <a:pt x="79" y="771"/>
                  </a:lnTo>
                  <a:lnTo>
                    <a:pt x="88" y="776"/>
                  </a:lnTo>
                  <a:lnTo>
                    <a:pt x="99" y="782"/>
                  </a:lnTo>
                  <a:lnTo>
                    <a:pt x="112" y="787"/>
                  </a:lnTo>
                  <a:lnTo>
                    <a:pt x="125" y="791"/>
                  </a:lnTo>
                  <a:lnTo>
                    <a:pt x="140" y="795"/>
                  </a:lnTo>
                  <a:lnTo>
                    <a:pt x="155" y="798"/>
                  </a:lnTo>
                  <a:lnTo>
                    <a:pt x="170" y="801"/>
                  </a:lnTo>
                  <a:lnTo>
                    <a:pt x="185" y="802"/>
                  </a:lnTo>
                  <a:lnTo>
                    <a:pt x="201" y="803"/>
                  </a:lnTo>
                  <a:lnTo>
                    <a:pt x="216" y="804"/>
                  </a:lnTo>
                  <a:lnTo>
                    <a:pt x="231" y="803"/>
                  </a:lnTo>
                  <a:lnTo>
                    <a:pt x="246" y="802"/>
                  </a:lnTo>
                  <a:lnTo>
                    <a:pt x="260" y="799"/>
                  </a:lnTo>
                  <a:lnTo>
                    <a:pt x="272" y="796"/>
                  </a:lnTo>
                  <a:lnTo>
                    <a:pt x="287" y="792"/>
                  </a:lnTo>
                  <a:lnTo>
                    <a:pt x="309" y="787"/>
                  </a:lnTo>
                  <a:lnTo>
                    <a:pt x="338" y="780"/>
                  </a:lnTo>
                  <a:lnTo>
                    <a:pt x="371" y="772"/>
                  </a:lnTo>
                  <a:lnTo>
                    <a:pt x="410" y="763"/>
                  </a:lnTo>
                  <a:lnTo>
                    <a:pt x="450" y="752"/>
                  </a:lnTo>
                  <a:lnTo>
                    <a:pt x="491" y="742"/>
                  </a:lnTo>
                  <a:lnTo>
                    <a:pt x="534" y="733"/>
                  </a:lnTo>
                  <a:lnTo>
                    <a:pt x="577" y="722"/>
                  </a:lnTo>
                  <a:lnTo>
                    <a:pt x="617" y="713"/>
                  </a:lnTo>
                  <a:lnTo>
                    <a:pt x="654" y="704"/>
                  </a:lnTo>
                  <a:lnTo>
                    <a:pt x="687" y="697"/>
                  </a:lnTo>
                  <a:lnTo>
                    <a:pt x="715" y="690"/>
                  </a:lnTo>
                  <a:lnTo>
                    <a:pt x="736" y="686"/>
                  </a:lnTo>
                  <a:lnTo>
                    <a:pt x="750" y="683"/>
                  </a:lnTo>
                  <a:lnTo>
                    <a:pt x="754" y="683"/>
                  </a:lnTo>
                  <a:lnTo>
                    <a:pt x="750" y="685"/>
                  </a:lnTo>
                  <a:lnTo>
                    <a:pt x="748" y="690"/>
                  </a:lnTo>
                  <a:lnTo>
                    <a:pt x="747" y="695"/>
                  </a:lnTo>
                  <a:lnTo>
                    <a:pt x="744" y="698"/>
                  </a:lnTo>
                  <a:lnTo>
                    <a:pt x="735" y="699"/>
                  </a:lnTo>
                  <a:lnTo>
                    <a:pt x="723" y="703"/>
                  </a:lnTo>
                  <a:lnTo>
                    <a:pt x="713" y="706"/>
                  </a:lnTo>
                  <a:lnTo>
                    <a:pt x="702" y="711"/>
                  </a:lnTo>
                  <a:lnTo>
                    <a:pt x="693" y="715"/>
                  </a:lnTo>
                  <a:lnTo>
                    <a:pt x="686" y="719"/>
                  </a:lnTo>
                  <a:lnTo>
                    <a:pt x="682" y="722"/>
                  </a:lnTo>
                  <a:lnTo>
                    <a:pt x="679" y="723"/>
                  </a:lnTo>
                  <a:lnTo>
                    <a:pt x="686" y="731"/>
                  </a:lnTo>
                  <a:lnTo>
                    <a:pt x="697" y="736"/>
                  </a:lnTo>
                  <a:lnTo>
                    <a:pt x="707" y="736"/>
                  </a:lnTo>
                  <a:lnTo>
                    <a:pt x="718" y="735"/>
                  </a:lnTo>
                  <a:lnTo>
                    <a:pt x="730" y="731"/>
                  </a:lnTo>
                  <a:lnTo>
                    <a:pt x="739" y="728"/>
                  </a:lnTo>
                  <a:lnTo>
                    <a:pt x="745" y="727"/>
                  </a:lnTo>
                  <a:lnTo>
                    <a:pt x="747" y="727"/>
                  </a:lnTo>
                  <a:lnTo>
                    <a:pt x="744" y="735"/>
                  </a:lnTo>
                  <a:lnTo>
                    <a:pt x="739" y="742"/>
                  </a:lnTo>
                  <a:lnTo>
                    <a:pt x="732" y="746"/>
                  </a:lnTo>
                  <a:lnTo>
                    <a:pt x="725" y="749"/>
                  </a:lnTo>
                  <a:lnTo>
                    <a:pt x="717" y="751"/>
                  </a:lnTo>
                  <a:lnTo>
                    <a:pt x="709" y="752"/>
                  </a:lnTo>
                  <a:lnTo>
                    <a:pt x="701" y="754"/>
                  </a:lnTo>
                  <a:lnTo>
                    <a:pt x="693" y="756"/>
                  </a:lnTo>
                  <a:lnTo>
                    <a:pt x="682" y="753"/>
                  </a:lnTo>
                  <a:lnTo>
                    <a:pt x="672" y="749"/>
                  </a:lnTo>
                  <a:lnTo>
                    <a:pt x="665" y="744"/>
                  </a:lnTo>
                  <a:lnTo>
                    <a:pt x="660" y="738"/>
                  </a:lnTo>
                  <a:lnTo>
                    <a:pt x="656" y="733"/>
                  </a:lnTo>
                  <a:lnTo>
                    <a:pt x="654" y="728"/>
                  </a:lnTo>
                  <a:lnTo>
                    <a:pt x="652" y="724"/>
                  </a:lnTo>
                  <a:lnTo>
                    <a:pt x="652" y="723"/>
                  </a:lnTo>
                  <a:lnTo>
                    <a:pt x="642" y="726"/>
                  </a:lnTo>
                  <a:lnTo>
                    <a:pt x="629" y="729"/>
                  </a:lnTo>
                  <a:lnTo>
                    <a:pt x="612" y="734"/>
                  </a:lnTo>
                  <a:lnTo>
                    <a:pt x="593" y="739"/>
                  </a:lnTo>
                  <a:lnTo>
                    <a:pt x="572" y="745"/>
                  </a:lnTo>
                  <a:lnTo>
                    <a:pt x="548" y="752"/>
                  </a:lnTo>
                  <a:lnTo>
                    <a:pt x="524" y="759"/>
                  </a:lnTo>
                  <a:lnTo>
                    <a:pt x="499" y="766"/>
                  </a:lnTo>
                  <a:lnTo>
                    <a:pt x="474" y="773"/>
                  </a:lnTo>
                  <a:lnTo>
                    <a:pt x="449" y="780"/>
                  </a:lnTo>
                  <a:lnTo>
                    <a:pt x="426" y="787"/>
                  </a:lnTo>
                  <a:lnTo>
                    <a:pt x="403" y="792"/>
                  </a:lnTo>
                  <a:lnTo>
                    <a:pt x="383" y="798"/>
                  </a:lnTo>
                  <a:lnTo>
                    <a:pt x="365" y="803"/>
                  </a:lnTo>
                  <a:lnTo>
                    <a:pt x="351" y="806"/>
                  </a:lnTo>
                  <a:lnTo>
                    <a:pt x="339" y="809"/>
                  </a:lnTo>
                  <a:lnTo>
                    <a:pt x="323" y="813"/>
                  </a:lnTo>
                  <a:lnTo>
                    <a:pt x="307" y="818"/>
                  </a:lnTo>
                  <a:lnTo>
                    <a:pt x="291" y="822"/>
                  </a:lnTo>
                  <a:lnTo>
                    <a:pt x="275" y="827"/>
                  </a:lnTo>
                  <a:lnTo>
                    <a:pt x="259" y="830"/>
                  </a:lnTo>
                  <a:lnTo>
                    <a:pt x="241" y="833"/>
                  </a:lnTo>
                  <a:lnTo>
                    <a:pt x="224" y="835"/>
                  </a:lnTo>
                  <a:lnTo>
                    <a:pt x="207" y="836"/>
                  </a:lnTo>
                  <a:lnTo>
                    <a:pt x="211" y="839"/>
                  </a:lnTo>
                  <a:lnTo>
                    <a:pt x="217" y="841"/>
                  </a:lnTo>
                  <a:lnTo>
                    <a:pt x="224" y="843"/>
                  </a:lnTo>
                  <a:lnTo>
                    <a:pt x="231" y="844"/>
                  </a:lnTo>
                  <a:lnTo>
                    <a:pt x="237" y="847"/>
                  </a:lnTo>
                  <a:lnTo>
                    <a:pt x="241" y="848"/>
                  </a:lnTo>
                  <a:lnTo>
                    <a:pt x="245" y="848"/>
                  </a:lnTo>
                  <a:lnTo>
                    <a:pt x="245" y="849"/>
                  </a:lnTo>
                  <a:lnTo>
                    <a:pt x="239" y="854"/>
                  </a:lnTo>
                  <a:lnTo>
                    <a:pt x="232" y="856"/>
                  </a:lnTo>
                  <a:lnTo>
                    <a:pt x="225" y="858"/>
                  </a:lnTo>
                  <a:lnTo>
                    <a:pt x="218" y="859"/>
                  </a:lnTo>
                  <a:lnTo>
                    <a:pt x="210" y="860"/>
                  </a:lnTo>
                  <a:lnTo>
                    <a:pt x="202" y="860"/>
                  </a:lnTo>
                  <a:lnTo>
                    <a:pt x="194" y="860"/>
                  </a:lnTo>
                  <a:lnTo>
                    <a:pt x="187" y="860"/>
                  </a:lnTo>
                  <a:lnTo>
                    <a:pt x="179" y="857"/>
                  </a:lnTo>
                  <a:lnTo>
                    <a:pt x="172" y="851"/>
                  </a:lnTo>
                  <a:lnTo>
                    <a:pt x="166" y="845"/>
                  </a:lnTo>
                  <a:lnTo>
                    <a:pt x="162" y="840"/>
                  </a:lnTo>
                  <a:lnTo>
                    <a:pt x="158" y="833"/>
                  </a:lnTo>
                  <a:lnTo>
                    <a:pt x="156" y="827"/>
                  </a:lnTo>
                  <a:lnTo>
                    <a:pt x="154" y="822"/>
                  </a:lnTo>
                  <a:lnTo>
                    <a:pt x="151" y="819"/>
                  </a:lnTo>
                  <a:lnTo>
                    <a:pt x="146" y="817"/>
                  </a:lnTo>
                  <a:lnTo>
                    <a:pt x="140" y="814"/>
                  </a:lnTo>
                  <a:lnTo>
                    <a:pt x="134" y="811"/>
                  </a:lnTo>
                  <a:lnTo>
                    <a:pt x="128" y="810"/>
                  </a:lnTo>
                  <a:lnTo>
                    <a:pt x="124" y="817"/>
                  </a:lnTo>
                  <a:lnTo>
                    <a:pt x="116" y="819"/>
                  </a:lnTo>
                  <a:lnTo>
                    <a:pt x="108" y="819"/>
                  </a:lnTo>
                  <a:lnTo>
                    <a:pt x="99" y="819"/>
                  </a:lnTo>
                  <a:lnTo>
                    <a:pt x="90" y="817"/>
                  </a:lnTo>
                  <a:lnTo>
                    <a:pt x="82" y="812"/>
                  </a:lnTo>
                  <a:lnTo>
                    <a:pt x="76" y="805"/>
                  </a:lnTo>
                  <a:lnTo>
                    <a:pt x="73" y="797"/>
                  </a:lnTo>
                  <a:lnTo>
                    <a:pt x="68" y="790"/>
                  </a:lnTo>
                  <a:lnTo>
                    <a:pt x="64" y="782"/>
                  </a:lnTo>
                  <a:lnTo>
                    <a:pt x="57" y="776"/>
                  </a:lnTo>
                  <a:lnTo>
                    <a:pt x="49" y="772"/>
                  </a:lnTo>
                  <a:lnTo>
                    <a:pt x="29" y="739"/>
                  </a:lnTo>
                  <a:lnTo>
                    <a:pt x="15" y="678"/>
                  </a:lnTo>
                  <a:lnTo>
                    <a:pt x="7" y="598"/>
                  </a:lnTo>
                  <a:lnTo>
                    <a:pt x="3" y="510"/>
                  </a:lnTo>
                  <a:lnTo>
                    <a:pt x="0" y="424"/>
                  </a:lnTo>
                  <a:lnTo>
                    <a:pt x="1" y="348"/>
                  </a:lnTo>
                  <a:lnTo>
                    <a:pt x="3" y="295"/>
                  </a:lnTo>
                  <a:lnTo>
                    <a:pt x="5" y="272"/>
                  </a:lnTo>
                  <a:lnTo>
                    <a:pt x="8" y="258"/>
                  </a:lnTo>
                  <a:lnTo>
                    <a:pt x="13" y="244"/>
                  </a:lnTo>
                  <a:lnTo>
                    <a:pt x="21" y="231"/>
                  </a:lnTo>
                  <a:lnTo>
                    <a:pt x="31" y="219"/>
                  </a:lnTo>
                  <a:lnTo>
                    <a:pt x="44" y="213"/>
                  </a:lnTo>
                  <a:lnTo>
                    <a:pt x="60" y="208"/>
                  </a:lnTo>
                  <a:lnTo>
                    <a:pt x="82" y="205"/>
                  </a:lnTo>
                  <a:lnTo>
                    <a:pt x="105" y="203"/>
                  </a:lnTo>
                  <a:lnTo>
                    <a:pt x="132" y="200"/>
                  </a:lnTo>
                  <a:lnTo>
                    <a:pt x="161" y="199"/>
                  </a:lnTo>
                  <a:lnTo>
                    <a:pt x="189" y="199"/>
                  </a:lnTo>
                  <a:lnTo>
                    <a:pt x="218" y="199"/>
                  </a:lnTo>
                  <a:lnTo>
                    <a:pt x="247" y="200"/>
                  </a:lnTo>
                  <a:lnTo>
                    <a:pt x="275" y="201"/>
                  </a:lnTo>
                  <a:lnTo>
                    <a:pt x="300" y="203"/>
                  </a:lnTo>
                  <a:lnTo>
                    <a:pt x="322" y="203"/>
                  </a:lnTo>
                  <a:lnTo>
                    <a:pt x="340" y="204"/>
                  </a:lnTo>
                  <a:lnTo>
                    <a:pt x="354" y="205"/>
                  </a:lnTo>
                  <a:lnTo>
                    <a:pt x="363" y="206"/>
                  </a:lnTo>
                  <a:lnTo>
                    <a:pt x="367" y="206"/>
                  </a:lnTo>
                  <a:lnTo>
                    <a:pt x="369" y="193"/>
                  </a:lnTo>
                  <a:lnTo>
                    <a:pt x="383" y="186"/>
                  </a:lnTo>
                  <a:lnTo>
                    <a:pt x="398" y="181"/>
                  </a:lnTo>
                  <a:lnTo>
                    <a:pt x="414" y="177"/>
                  </a:lnTo>
                  <a:lnTo>
                    <a:pt x="431" y="177"/>
                  </a:lnTo>
                  <a:lnTo>
                    <a:pt x="449" y="178"/>
                  </a:lnTo>
                  <a:lnTo>
                    <a:pt x="468" y="183"/>
                  </a:lnTo>
                  <a:lnTo>
                    <a:pt x="488" y="190"/>
                  </a:lnTo>
                  <a:lnTo>
                    <a:pt x="507" y="200"/>
                  </a:lnTo>
                  <a:lnTo>
                    <a:pt x="518" y="199"/>
                  </a:lnTo>
                  <a:lnTo>
                    <a:pt x="535" y="198"/>
                  </a:lnTo>
                  <a:lnTo>
                    <a:pt x="560" y="198"/>
                  </a:lnTo>
                  <a:lnTo>
                    <a:pt x="588" y="199"/>
                  </a:lnTo>
                  <a:lnTo>
                    <a:pt x="617" y="199"/>
                  </a:lnTo>
                  <a:lnTo>
                    <a:pt x="643" y="201"/>
                  </a:lnTo>
                  <a:lnTo>
                    <a:pt x="667" y="203"/>
                  </a:lnTo>
                  <a:lnTo>
                    <a:pt x="683" y="205"/>
                  </a:lnTo>
                  <a:lnTo>
                    <a:pt x="691" y="192"/>
                  </a:lnTo>
                  <a:lnTo>
                    <a:pt x="702" y="174"/>
                  </a:lnTo>
                  <a:lnTo>
                    <a:pt x="716" y="152"/>
                  </a:lnTo>
                  <a:lnTo>
                    <a:pt x="730" y="129"/>
                  </a:lnTo>
                  <a:lnTo>
                    <a:pt x="744" y="106"/>
                  </a:lnTo>
                  <a:lnTo>
                    <a:pt x="755" y="85"/>
                  </a:lnTo>
                  <a:lnTo>
                    <a:pt x="763" y="68"/>
                  </a:lnTo>
                  <a:lnTo>
                    <a:pt x="768" y="57"/>
                  </a:lnTo>
                  <a:lnTo>
                    <a:pt x="775" y="45"/>
                  </a:lnTo>
                  <a:lnTo>
                    <a:pt x="775" y="30"/>
                  </a:lnTo>
                  <a:lnTo>
                    <a:pt x="773" y="15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78" y="4"/>
                  </a:lnTo>
                  <a:lnTo>
                    <a:pt x="784" y="11"/>
                  </a:lnTo>
                  <a:lnTo>
                    <a:pt x="790" y="22"/>
                  </a:lnTo>
                  <a:lnTo>
                    <a:pt x="797" y="33"/>
                  </a:lnTo>
                  <a:lnTo>
                    <a:pt x="803" y="44"/>
                  </a:lnTo>
                  <a:lnTo>
                    <a:pt x="808" y="54"/>
                  </a:lnTo>
                  <a:lnTo>
                    <a:pt x="814" y="62"/>
                  </a:lnTo>
                  <a:lnTo>
                    <a:pt x="826" y="80"/>
                  </a:lnTo>
                  <a:lnTo>
                    <a:pt x="837" y="98"/>
                  </a:lnTo>
                  <a:lnTo>
                    <a:pt x="849" y="116"/>
                  </a:lnTo>
                  <a:lnTo>
                    <a:pt x="859" y="135"/>
                  </a:lnTo>
                  <a:lnTo>
                    <a:pt x="871" y="153"/>
                  </a:lnTo>
                  <a:lnTo>
                    <a:pt x="882" y="170"/>
                  </a:lnTo>
                  <a:lnTo>
                    <a:pt x="894" y="189"/>
                  </a:lnTo>
                  <a:lnTo>
                    <a:pt x="904" y="206"/>
                  </a:lnTo>
                  <a:lnTo>
                    <a:pt x="912" y="221"/>
                  </a:lnTo>
                  <a:lnTo>
                    <a:pt x="922" y="245"/>
                  </a:lnTo>
                  <a:lnTo>
                    <a:pt x="930" y="271"/>
                  </a:lnTo>
                  <a:lnTo>
                    <a:pt x="933" y="289"/>
                  </a:lnTo>
                  <a:lnTo>
                    <a:pt x="929" y="287"/>
                  </a:lnTo>
                  <a:lnTo>
                    <a:pt x="924" y="280"/>
                  </a:lnTo>
                  <a:lnTo>
                    <a:pt x="917" y="271"/>
                  </a:lnTo>
                  <a:lnTo>
                    <a:pt x="909" y="260"/>
                  </a:lnTo>
                  <a:lnTo>
                    <a:pt x="899" y="249"/>
                  </a:lnTo>
                  <a:lnTo>
                    <a:pt x="891" y="238"/>
                  </a:lnTo>
                  <a:lnTo>
                    <a:pt x="886" y="229"/>
                  </a:lnTo>
                  <a:lnTo>
                    <a:pt x="881" y="224"/>
                  </a:lnTo>
                  <a:lnTo>
                    <a:pt x="883" y="246"/>
                  </a:lnTo>
                  <a:lnTo>
                    <a:pt x="889" y="279"/>
                  </a:lnTo>
                  <a:lnTo>
                    <a:pt x="897" y="320"/>
                  </a:lnTo>
                  <a:lnTo>
                    <a:pt x="910" y="368"/>
                  </a:lnTo>
                  <a:lnTo>
                    <a:pt x="928" y="426"/>
                  </a:lnTo>
                  <a:lnTo>
                    <a:pt x="951" y="489"/>
                  </a:lnTo>
                  <a:lnTo>
                    <a:pt x="980" y="561"/>
                  </a:lnTo>
                  <a:lnTo>
                    <a:pt x="1017" y="637"/>
                  </a:lnTo>
                  <a:lnTo>
                    <a:pt x="996" y="6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5" name="Freeform 39"/>
            <p:cNvSpPr>
              <a:spLocks/>
            </p:cNvSpPr>
            <p:nvPr/>
          </p:nvSpPr>
          <p:spPr bwMode="auto">
            <a:xfrm>
              <a:off x="451" y="983"/>
              <a:ext cx="64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36"/>
                </a:cxn>
                <a:cxn ang="0">
                  <a:pos x="30" y="19"/>
                </a:cxn>
                <a:cxn ang="0">
                  <a:pos x="51" y="8"/>
                </a:cxn>
                <a:cxn ang="0">
                  <a:pos x="73" y="3"/>
                </a:cxn>
                <a:cxn ang="0">
                  <a:pos x="93" y="0"/>
                </a:cxn>
                <a:cxn ang="0">
                  <a:pos x="111" y="0"/>
                </a:cxn>
                <a:cxn ang="0">
                  <a:pos x="122" y="1"/>
                </a:cxn>
                <a:cxn ang="0">
                  <a:pos x="127" y="3"/>
                </a:cxn>
                <a:cxn ang="0">
                  <a:pos x="124" y="4"/>
                </a:cxn>
                <a:cxn ang="0">
                  <a:pos x="115" y="6"/>
                </a:cxn>
                <a:cxn ang="0">
                  <a:pos x="100" y="9"/>
                </a:cxn>
                <a:cxn ang="0">
                  <a:pos x="82" y="14"/>
                </a:cxn>
                <a:cxn ang="0">
                  <a:pos x="63" y="22"/>
                </a:cxn>
                <a:cxn ang="0">
                  <a:pos x="46" y="33"/>
                </a:cxn>
                <a:cxn ang="0">
                  <a:pos x="33" y="45"/>
                </a:cxn>
                <a:cxn ang="0">
                  <a:pos x="26" y="62"/>
                </a:cxn>
                <a:cxn ang="0">
                  <a:pos x="0" y="61"/>
                </a:cxn>
              </a:cxnLst>
              <a:rect l="0" t="0" r="r" b="b"/>
              <a:pathLst>
                <a:path w="127" h="62">
                  <a:moveTo>
                    <a:pt x="0" y="61"/>
                  </a:moveTo>
                  <a:lnTo>
                    <a:pt x="13" y="36"/>
                  </a:lnTo>
                  <a:lnTo>
                    <a:pt x="30" y="19"/>
                  </a:lnTo>
                  <a:lnTo>
                    <a:pt x="51" y="8"/>
                  </a:lnTo>
                  <a:lnTo>
                    <a:pt x="73" y="3"/>
                  </a:lnTo>
                  <a:lnTo>
                    <a:pt x="93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0" y="9"/>
                  </a:lnTo>
                  <a:lnTo>
                    <a:pt x="82" y="14"/>
                  </a:lnTo>
                  <a:lnTo>
                    <a:pt x="63" y="22"/>
                  </a:lnTo>
                  <a:lnTo>
                    <a:pt x="46" y="33"/>
                  </a:lnTo>
                  <a:lnTo>
                    <a:pt x="33" y="45"/>
                  </a:lnTo>
                  <a:lnTo>
                    <a:pt x="26" y="6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6" name="Freeform 40"/>
            <p:cNvSpPr>
              <a:spLocks/>
            </p:cNvSpPr>
            <p:nvPr/>
          </p:nvSpPr>
          <p:spPr bwMode="auto">
            <a:xfrm>
              <a:off x="344" y="1047"/>
              <a:ext cx="95" cy="25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70" y="35"/>
                </a:cxn>
                <a:cxn ang="0">
                  <a:pos x="78" y="65"/>
                </a:cxn>
                <a:cxn ang="0">
                  <a:pos x="81" y="98"/>
                </a:cxn>
                <a:cxn ang="0">
                  <a:pos x="83" y="132"/>
                </a:cxn>
                <a:cxn ang="0">
                  <a:pos x="92" y="435"/>
                </a:cxn>
                <a:cxn ang="0">
                  <a:pos x="102" y="445"/>
                </a:cxn>
                <a:cxn ang="0">
                  <a:pos x="117" y="456"/>
                </a:cxn>
                <a:cxn ang="0">
                  <a:pos x="133" y="468"/>
                </a:cxn>
                <a:cxn ang="0">
                  <a:pos x="149" y="481"/>
                </a:cxn>
                <a:cxn ang="0">
                  <a:pos x="165" y="493"/>
                </a:cxn>
                <a:cxn ang="0">
                  <a:pos x="178" y="504"/>
                </a:cxn>
                <a:cxn ang="0">
                  <a:pos x="187" y="512"/>
                </a:cxn>
                <a:cxn ang="0">
                  <a:pos x="191" y="516"/>
                </a:cxn>
                <a:cxn ang="0">
                  <a:pos x="179" y="515"/>
                </a:cxn>
                <a:cxn ang="0">
                  <a:pos x="166" y="511"/>
                </a:cxn>
                <a:cxn ang="0">
                  <a:pos x="154" y="506"/>
                </a:cxn>
                <a:cxn ang="0">
                  <a:pos x="140" y="499"/>
                </a:cxn>
                <a:cxn ang="0">
                  <a:pos x="127" y="491"/>
                </a:cxn>
                <a:cxn ang="0">
                  <a:pos x="115" y="484"/>
                </a:cxn>
                <a:cxn ang="0">
                  <a:pos x="103" y="476"/>
                </a:cxn>
                <a:cxn ang="0">
                  <a:pos x="93" y="468"/>
                </a:cxn>
                <a:cxn ang="0">
                  <a:pos x="92" y="478"/>
                </a:cxn>
                <a:cxn ang="0">
                  <a:pos x="92" y="489"/>
                </a:cxn>
                <a:cxn ang="0">
                  <a:pos x="93" y="500"/>
                </a:cxn>
                <a:cxn ang="0">
                  <a:pos x="90" y="511"/>
                </a:cxn>
                <a:cxn ang="0">
                  <a:pos x="70" y="511"/>
                </a:cxn>
                <a:cxn ang="0">
                  <a:pos x="70" y="409"/>
                </a:cxn>
                <a:cxn ang="0">
                  <a:pos x="66" y="269"/>
                </a:cxn>
                <a:cxn ang="0">
                  <a:pos x="62" y="143"/>
                </a:cxn>
                <a:cxn ang="0">
                  <a:pos x="59" y="89"/>
                </a:cxn>
                <a:cxn ang="0">
                  <a:pos x="58" y="76"/>
                </a:cxn>
                <a:cxn ang="0">
                  <a:pos x="56" y="64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38" y="27"/>
                </a:cxn>
                <a:cxn ang="0">
                  <a:pos x="29" y="17"/>
                </a:cxn>
                <a:cxn ang="0">
                  <a:pos x="18" y="9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40" y="4"/>
                </a:cxn>
                <a:cxn ang="0">
                  <a:pos x="50" y="7"/>
                </a:cxn>
                <a:cxn ang="0">
                  <a:pos x="57" y="13"/>
                </a:cxn>
              </a:cxnLst>
              <a:rect l="0" t="0" r="r" b="b"/>
              <a:pathLst>
                <a:path w="191" h="516">
                  <a:moveTo>
                    <a:pt x="57" y="13"/>
                  </a:moveTo>
                  <a:lnTo>
                    <a:pt x="70" y="35"/>
                  </a:lnTo>
                  <a:lnTo>
                    <a:pt x="78" y="65"/>
                  </a:lnTo>
                  <a:lnTo>
                    <a:pt x="81" y="98"/>
                  </a:lnTo>
                  <a:lnTo>
                    <a:pt x="83" y="132"/>
                  </a:lnTo>
                  <a:lnTo>
                    <a:pt x="92" y="435"/>
                  </a:lnTo>
                  <a:lnTo>
                    <a:pt x="102" y="445"/>
                  </a:lnTo>
                  <a:lnTo>
                    <a:pt x="117" y="456"/>
                  </a:lnTo>
                  <a:lnTo>
                    <a:pt x="133" y="468"/>
                  </a:lnTo>
                  <a:lnTo>
                    <a:pt x="149" y="481"/>
                  </a:lnTo>
                  <a:lnTo>
                    <a:pt x="165" y="493"/>
                  </a:lnTo>
                  <a:lnTo>
                    <a:pt x="178" y="504"/>
                  </a:lnTo>
                  <a:lnTo>
                    <a:pt x="187" y="512"/>
                  </a:lnTo>
                  <a:lnTo>
                    <a:pt x="191" y="516"/>
                  </a:lnTo>
                  <a:lnTo>
                    <a:pt x="179" y="515"/>
                  </a:lnTo>
                  <a:lnTo>
                    <a:pt x="166" y="511"/>
                  </a:lnTo>
                  <a:lnTo>
                    <a:pt x="154" y="506"/>
                  </a:lnTo>
                  <a:lnTo>
                    <a:pt x="140" y="499"/>
                  </a:lnTo>
                  <a:lnTo>
                    <a:pt x="127" y="491"/>
                  </a:lnTo>
                  <a:lnTo>
                    <a:pt x="115" y="484"/>
                  </a:lnTo>
                  <a:lnTo>
                    <a:pt x="103" y="476"/>
                  </a:lnTo>
                  <a:lnTo>
                    <a:pt x="93" y="468"/>
                  </a:lnTo>
                  <a:lnTo>
                    <a:pt x="92" y="478"/>
                  </a:lnTo>
                  <a:lnTo>
                    <a:pt x="92" y="489"/>
                  </a:lnTo>
                  <a:lnTo>
                    <a:pt x="93" y="500"/>
                  </a:lnTo>
                  <a:lnTo>
                    <a:pt x="90" y="511"/>
                  </a:lnTo>
                  <a:lnTo>
                    <a:pt x="70" y="511"/>
                  </a:lnTo>
                  <a:lnTo>
                    <a:pt x="70" y="409"/>
                  </a:lnTo>
                  <a:lnTo>
                    <a:pt x="66" y="269"/>
                  </a:lnTo>
                  <a:lnTo>
                    <a:pt x="62" y="143"/>
                  </a:lnTo>
                  <a:lnTo>
                    <a:pt x="59" y="89"/>
                  </a:lnTo>
                  <a:lnTo>
                    <a:pt x="58" y="76"/>
                  </a:lnTo>
                  <a:lnTo>
                    <a:pt x="56" y="64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38" y="27"/>
                  </a:lnTo>
                  <a:lnTo>
                    <a:pt x="29" y="17"/>
                  </a:lnTo>
                  <a:lnTo>
                    <a:pt x="18" y="9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40" y="4"/>
                  </a:lnTo>
                  <a:lnTo>
                    <a:pt x="50" y="7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7" name="Freeform 41"/>
            <p:cNvSpPr>
              <a:spLocks/>
            </p:cNvSpPr>
            <p:nvPr/>
          </p:nvSpPr>
          <p:spPr bwMode="auto">
            <a:xfrm>
              <a:off x="534" y="1125"/>
              <a:ext cx="48" cy="35"/>
            </a:xfrm>
            <a:custGeom>
              <a:avLst/>
              <a:gdLst/>
              <a:ahLst/>
              <a:cxnLst>
                <a:cxn ang="0">
                  <a:pos x="90" y="14"/>
                </a:cxn>
                <a:cxn ang="0">
                  <a:pos x="90" y="18"/>
                </a:cxn>
                <a:cxn ang="0">
                  <a:pos x="87" y="21"/>
                </a:cxn>
                <a:cxn ang="0">
                  <a:pos x="84" y="21"/>
                </a:cxn>
                <a:cxn ang="0">
                  <a:pos x="80" y="21"/>
                </a:cxn>
                <a:cxn ang="0">
                  <a:pos x="74" y="16"/>
                </a:cxn>
                <a:cxn ang="0">
                  <a:pos x="67" y="16"/>
                </a:cxn>
                <a:cxn ang="0">
                  <a:pos x="60" y="16"/>
                </a:cxn>
                <a:cxn ang="0">
                  <a:pos x="54" y="16"/>
                </a:cxn>
                <a:cxn ang="0">
                  <a:pos x="48" y="16"/>
                </a:cxn>
                <a:cxn ang="0">
                  <a:pos x="41" y="16"/>
                </a:cxn>
                <a:cxn ang="0">
                  <a:pos x="36" y="17"/>
                </a:cxn>
                <a:cxn ang="0">
                  <a:pos x="30" y="17"/>
                </a:cxn>
                <a:cxn ang="0">
                  <a:pos x="23" y="18"/>
                </a:cxn>
                <a:cxn ang="0">
                  <a:pos x="24" y="26"/>
                </a:cxn>
                <a:cxn ang="0">
                  <a:pos x="25" y="34"/>
                </a:cxn>
                <a:cxn ang="0">
                  <a:pos x="25" y="44"/>
                </a:cxn>
                <a:cxn ang="0">
                  <a:pos x="26" y="52"/>
                </a:cxn>
                <a:cxn ang="0">
                  <a:pos x="34" y="53"/>
                </a:cxn>
                <a:cxn ang="0">
                  <a:pos x="42" y="53"/>
                </a:cxn>
                <a:cxn ang="0">
                  <a:pos x="51" y="54"/>
                </a:cxn>
                <a:cxn ang="0">
                  <a:pos x="59" y="55"/>
                </a:cxn>
                <a:cxn ang="0">
                  <a:pos x="67" y="55"/>
                </a:cxn>
                <a:cxn ang="0">
                  <a:pos x="74" y="54"/>
                </a:cxn>
                <a:cxn ang="0">
                  <a:pos x="82" y="52"/>
                </a:cxn>
                <a:cxn ang="0">
                  <a:pos x="89" y="48"/>
                </a:cxn>
                <a:cxn ang="0">
                  <a:pos x="91" y="49"/>
                </a:cxn>
                <a:cxn ang="0">
                  <a:pos x="93" y="51"/>
                </a:cxn>
                <a:cxn ang="0">
                  <a:pos x="94" y="51"/>
                </a:cxn>
                <a:cxn ang="0">
                  <a:pos x="95" y="53"/>
                </a:cxn>
                <a:cxn ang="0">
                  <a:pos x="94" y="57"/>
                </a:cxn>
                <a:cxn ang="0">
                  <a:pos x="93" y="61"/>
                </a:cxn>
                <a:cxn ang="0">
                  <a:pos x="90" y="64"/>
                </a:cxn>
                <a:cxn ang="0">
                  <a:pos x="86" y="67"/>
                </a:cxn>
                <a:cxn ang="0">
                  <a:pos x="33" y="69"/>
                </a:cxn>
                <a:cxn ang="0">
                  <a:pos x="24" y="67"/>
                </a:cxn>
                <a:cxn ang="0">
                  <a:pos x="16" y="64"/>
                </a:cxn>
                <a:cxn ang="0">
                  <a:pos x="9" y="60"/>
                </a:cxn>
                <a:cxn ang="0">
                  <a:pos x="4" y="52"/>
                </a:cxn>
                <a:cxn ang="0">
                  <a:pos x="3" y="44"/>
                </a:cxn>
                <a:cxn ang="0">
                  <a:pos x="3" y="34"/>
                </a:cxn>
                <a:cxn ang="0">
                  <a:pos x="3" y="26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0" y="0"/>
                </a:cxn>
                <a:cxn ang="0">
                  <a:pos x="64" y="1"/>
                </a:cxn>
                <a:cxn ang="0">
                  <a:pos x="70" y="1"/>
                </a:cxn>
                <a:cxn ang="0">
                  <a:pos x="75" y="3"/>
                </a:cxn>
                <a:cxn ang="0">
                  <a:pos x="79" y="4"/>
                </a:cxn>
                <a:cxn ang="0">
                  <a:pos x="83" y="7"/>
                </a:cxn>
                <a:cxn ang="0">
                  <a:pos x="86" y="10"/>
                </a:cxn>
                <a:cxn ang="0">
                  <a:pos x="90" y="14"/>
                </a:cxn>
              </a:cxnLst>
              <a:rect l="0" t="0" r="r" b="b"/>
              <a:pathLst>
                <a:path w="95" h="69">
                  <a:moveTo>
                    <a:pt x="90" y="14"/>
                  </a:moveTo>
                  <a:lnTo>
                    <a:pt x="90" y="18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0" y="21"/>
                  </a:lnTo>
                  <a:lnTo>
                    <a:pt x="74" y="16"/>
                  </a:lnTo>
                  <a:lnTo>
                    <a:pt x="67" y="16"/>
                  </a:lnTo>
                  <a:lnTo>
                    <a:pt x="60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3" y="18"/>
                  </a:lnTo>
                  <a:lnTo>
                    <a:pt x="24" y="26"/>
                  </a:lnTo>
                  <a:lnTo>
                    <a:pt x="25" y="34"/>
                  </a:lnTo>
                  <a:lnTo>
                    <a:pt x="25" y="44"/>
                  </a:lnTo>
                  <a:lnTo>
                    <a:pt x="26" y="52"/>
                  </a:lnTo>
                  <a:lnTo>
                    <a:pt x="34" y="53"/>
                  </a:lnTo>
                  <a:lnTo>
                    <a:pt x="42" y="53"/>
                  </a:lnTo>
                  <a:lnTo>
                    <a:pt x="51" y="54"/>
                  </a:lnTo>
                  <a:lnTo>
                    <a:pt x="59" y="55"/>
                  </a:lnTo>
                  <a:lnTo>
                    <a:pt x="67" y="55"/>
                  </a:lnTo>
                  <a:lnTo>
                    <a:pt x="74" y="54"/>
                  </a:lnTo>
                  <a:lnTo>
                    <a:pt x="82" y="52"/>
                  </a:lnTo>
                  <a:lnTo>
                    <a:pt x="89" y="48"/>
                  </a:lnTo>
                  <a:lnTo>
                    <a:pt x="91" y="49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5" y="53"/>
                  </a:lnTo>
                  <a:lnTo>
                    <a:pt x="94" y="57"/>
                  </a:lnTo>
                  <a:lnTo>
                    <a:pt x="93" y="61"/>
                  </a:lnTo>
                  <a:lnTo>
                    <a:pt x="90" y="64"/>
                  </a:lnTo>
                  <a:lnTo>
                    <a:pt x="86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16" y="64"/>
                  </a:lnTo>
                  <a:lnTo>
                    <a:pt x="9" y="60"/>
                  </a:lnTo>
                  <a:lnTo>
                    <a:pt x="4" y="52"/>
                  </a:lnTo>
                  <a:lnTo>
                    <a:pt x="3" y="44"/>
                  </a:lnTo>
                  <a:lnTo>
                    <a:pt x="3" y="34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8" name="Freeform 42"/>
            <p:cNvSpPr>
              <a:spLocks/>
            </p:cNvSpPr>
            <p:nvPr/>
          </p:nvSpPr>
          <p:spPr bwMode="auto">
            <a:xfrm>
              <a:off x="558" y="441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4"/>
                </a:cxn>
                <a:cxn ang="0">
                  <a:pos x="8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20" y="27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414"/>
            <a:ext cx="7772400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eleggibili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terzi</a:t>
            </a:r>
            <a: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cap="small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</a:t>
            </a:r>
            <a:r>
              <a:rPr lang="en-GB" sz="36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cap="sm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destinazioni</a:t>
            </a:r>
            <a:r>
              <a:rPr lang="en-GB" sz="36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600" b="1" cap="small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D94E-D3D5-41E2-A513-C986D04E96A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76804" name="Immagine 8"/>
          <p:cNvPicPr>
            <a:picLocks noChangeAspect="1" noChangeArrowheads="1"/>
          </p:cNvPicPr>
          <p:nvPr/>
        </p:nvPicPr>
        <p:blipFill>
          <a:blip r:embed="rId2" cstate="print"/>
          <a:srcRect l="23483" t="27477" r="23123" b="29158"/>
          <a:stretch>
            <a:fillRect/>
          </a:stretch>
        </p:blipFill>
        <p:spPr bwMode="auto">
          <a:xfrm>
            <a:off x="468313" y="1628775"/>
            <a:ext cx="8280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RISVEGLIA MICHELA\Impostazioni locali\Temporary Internet Files\Content.IE5\NQSVSP1D\MC90035885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458" y="5012741"/>
            <a:ext cx="1361542" cy="184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82947" name="Picture 8"/>
          <p:cNvPicPr>
            <a:picLocks noChangeAspect="1" noChangeArrowheads="1"/>
          </p:cNvPicPr>
          <p:nvPr/>
        </p:nvPicPr>
        <p:blipFill>
          <a:blip r:embed="rId2" cstate="print"/>
          <a:srcRect r="76010"/>
          <a:stretch>
            <a:fillRect/>
          </a:stretch>
        </p:blipFill>
        <p:spPr bwMode="auto">
          <a:xfrm>
            <a:off x="468313" y="1284288"/>
            <a:ext cx="1960547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179388" y="3759200"/>
            <a:ext cx="2089150" cy="26543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  <a:latin typeface="Trebuchet MS" pitchFamily="34" charset="0"/>
              </a:rPr>
              <a:t>Docenti e staff istruzione superiore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  <a:latin typeface="Trebuchet MS" pitchFamily="34" charset="0"/>
              </a:rPr>
              <a:t>Insegnanti e personale della scuola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  <a:latin typeface="Trebuchet MS" pitchFamily="34" charset="0"/>
              </a:rPr>
              <a:t>Formatori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  <a:latin typeface="Trebuchet MS" pitchFamily="34" charset="0"/>
              </a:rPr>
              <a:t>Operatori giovanili</a:t>
            </a:r>
            <a:br>
              <a:rPr lang="it-IT" sz="1400" dirty="0">
                <a:solidFill>
                  <a:srgbClr val="003366"/>
                </a:solidFill>
                <a:latin typeface="Trebuchet MS" pitchFamily="34" charset="0"/>
              </a:rPr>
            </a:br>
            <a:endParaRPr lang="it-IT" sz="1400" dirty="0">
              <a:solidFill>
                <a:srgbClr val="003366"/>
              </a:solidFill>
              <a:latin typeface="Trebuchet MS" pitchFamily="34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it-IT" sz="1400" b="1" dirty="0">
                <a:solidFill>
                  <a:srgbClr val="990033"/>
                </a:solidFill>
              </a:rPr>
              <a:t>Qualità insegnamento </a:t>
            </a:r>
            <a:br>
              <a:rPr lang="it-IT" sz="1400" b="1" dirty="0">
                <a:solidFill>
                  <a:srgbClr val="990033"/>
                </a:solidFill>
              </a:rPr>
            </a:br>
            <a:r>
              <a:rPr lang="it-IT" sz="1400" b="1" dirty="0">
                <a:solidFill>
                  <a:srgbClr val="990033"/>
                </a:solidFill>
              </a:rPr>
              <a:t>metodi innovativi</a:t>
            </a:r>
          </a:p>
        </p:txBody>
      </p:sp>
      <p:sp>
        <p:nvSpPr>
          <p:cNvPr id="82949" name="Line 11"/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82950" name="Text Box 12"/>
          <p:cNvSpPr txBox="1">
            <a:spLocks noChangeArrowheads="1"/>
          </p:cNvSpPr>
          <p:nvPr/>
        </p:nvSpPr>
        <p:spPr bwMode="auto">
          <a:xfrm>
            <a:off x="2411413" y="3759200"/>
            <a:ext cx="2197100" cy="23542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</a:rPr>
              <a:t>Studenti istruzione superiore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</a:rPr>
              <a:t>Istruzione/formazione professionale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</a:rPr>
              <a:t>Apprendisti, assistenti, tirocinanti</a:t>
            </a:r>
          </a:p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990033"/>
                </a:solidFill>
              </a:rPr>
              <a:t>circolazione dei talenti e attrattiva dei sistemi europei</a:t>
            </a:r>
          </a:p>
        </p:txBody>
      </p:sp>
      <p:sp>
        <p:nvSpPr>
          <p:cNvPr id="82951" name="Text Box 13"/>
          <p:cNvSpPr txBox="1">
            <a:spLocks noChangeArrowheads="1"/>
          </p:cNvSpPr>
          <p:nvPr/>
        </p:nvSpPr>
        <p:spPr bwMode="auto">
          <a:xfrm>
            <a:off x="4716463" y="3759200"/>
            <a:ext cx="1944687" cy="22288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</a:rPr>
              <a:t>Studenti istruzione superiore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dirty="0">
                <a:solidFill>
                  <a:srgbClr val="003366"/>
                </a:solidFill>
              </a:rPr>
              <a:t>Istruzione e formazione professionale</a:t>
            </a:r>
          </a:p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990033"/>
                </a:solidFill>
              </a:rPr>
              <a:t>Titoli di studio alto livello</a:t>
            </a:r>
            <a:br>
              <a:rPr lang="it-IT" sz="1400" b="1" dirty="0">
                <a:solidFill>
                  <a:srgbClr val="990033"/>
                </a:solidFill>
              </a:rPr>
            </a:br>
            <a:r>
              <a:rPr lang="it-IT" sz="1400" b="1" dirty="0">
                <a:solidFill>
                  <a:srgbClr val="990033"/>
                </a:solidFill>
              </a:rPr>
              <a:t>Garanzie per i prestiti a studenti</a:t>
            </a:r>
            <a:endParaRPr lang="it-IT" sz="1400" b="1" dirty="0">
              <a:solidFill>
                <a:srgbClr val="003366"/>
              </a:solidFill>
            </a:endParaRPr>
          </a:p>
        </p:txBody>
      </p:sp>
      <p:sp>
        <p:nvSpPr>
          <p:cNvPr id="87048" name="Text Box 14"/>
          <p:cNvSpPr txBox="1">
            <a:spLocks noChangeArrowheads="1"/>
          </p:cNvSpPr>
          <p:nvPr/>
        </p:nvSpPr>
        <p:spPr bwMode="auto">
          <a:xfrm>
            <a:off x="6829425" y="3759200"/>
            <a:ext cx="1800225" cy="278537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Operatori giovanili </a:t>
            </a:r>
          </a:p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Animatori</a:t>
            </a:r>
          </a:p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Scambi di giovani nel volontariato</a:t>
            </a:r>
            <a:r>
              <a:rPr lang="it-IT" sz="1400" i="1" dirty="0" smtClean="0">
                <a:solidFill>
                  <a:srgbClr val="003366"/>
                </a:solidFill>
              </a:rPr>
              <a:t> (Servizio volontario europeo)</a:t>
            </a:r>
          </a:p>
          <a:p>
            <a:pPr>
              <a:spcBef>
                <a:spcPct val="50000"/>
              </a:spcBef>
              <a:defRPr/>
            </a:pPr>
            <a:r>
              <a:rPr lang="it-IT" sz="1400" b="1" dirty="0" smtClean="0">
                <a:solidFill>
                  <a:srgbClr val="990033"/>
                </a:solidFill>
              </a:rPr>
              <a:t>Apprendimento non formale, informale, inclusione sociale, cittadinanza attiva</a:t>
            </a:r>
            <a:endParaRPr lang="it-IT" sz="1400" b="1" dirty="0" smtClean="0">
              <a:solidFill>
                <a:srgbClr val="003366"/>
              </a:solidFill>
            </a:endParaRP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250825" y="571480"/>
            <a:ext cx="87137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262699"/>
                </a:solidFill>
                <a:latin typeface="Calibri" pitchFamily="34" charset="0"/>
              </a:rPr>
              <a:t>Azione chiave 1 : mobilità di apprendimento</a:t>
            </a:r>
            <a:br>
              <a:rPr lang="it-IT" sz="3200" b="1" dirty="0">
                <a:solidFill>
                  <a:srgbClr val="262699"/>
                </a:solidFill>
                <a:latin typeface="Calibri" pitchFamily="34" charset="0"/>
              </a:rPr>
            </a:br>
            <a:endParaRPr lang="it-IT" i="1" dirty="0">
              <a:solidFill>
                <a:srgbClr val="00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/>
          <a:srcRect l="24864" r="51534"/>
          <a:stretch>
            <a:fillRect/>
          </a:stretch>
        </p:blipFill>
        <p:spPr bwMode="auto">
          <a:xfrm>
            <a:off x="2500298" y="1284288"/>
            <a:ext cx="1928826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 l="49340" r="26185"/>
          <a:stretch>
            <a:fillRect/>
          </a:stretch>
        </p:blipFill>
        <p:spPr bwMode="auto">
          <a:xfrm>
            <a:off x="4500562" y="1284288"/>
            <a:ext cx="2000264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/>
          <a:srcRect l="72941"/>
          <a:stretch>
            <a:fillRect/>
          </a:stretch>
        </p:blipFill>
        <p:spPr bwMode="auto">
          <a:xfrm>
            <a:off x="6429388" y="1284288"/>
            <a:ext cx="22113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7138116" y="0"/>
            <a:ext cx="2005884" cy="2005884"/>
            <a:chOff x="9799638" y="2459038"/>
            <a:chExt cx="506413" cy="527050"/>
          </a:xfrm>
          <a:solidFill>
            <a:srgbClr val="00B0F0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Rettangolo arrotondato 20"/>
          <p:cNvSpPr/>
          <p:nvPr/>
        </p:nvSpPr>
        <p:spPr>
          <a:xfrm>
            <a:off x="6500826" y="1643050"/>
            <a:ext cx="2286016" cy="5143536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85794"/>
            <a:ext cx="89128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214414" y="1196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FINANZIAMENTO</a:t>
            </a:r>
            <a:endParaRPr lang="it-IT" sz="3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6507"/>
            <a:ext cx="8782050" cy="56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45" y="1142984"/>
            <a:ext cx="8773211" cy="41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214414" y="1196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FINANZIAMENTO</a:t>
            </a:r>
            <a:endParaRPr lang="it-IT" sz="3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RISVEGLIA MICHELA\Documenti\EUROPE DIRECT\jeanmonnet-sport\erasm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748314" cy="4258166"/>
          </a:xfrm>
          <a:prstGeom prst="rect">
            <a:avLst/>
          </a:prstGeom>
          <a:noFill/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-142908" y="1000108"/>
            <a:ext cx="7772400" cy="2786082"/>
          </a:xfrm>
        </p:spPr>
        <p:txBody>
          <a:bodyPr/>
          <a:lstStyle/>
          <a:p>
            <a:r>
              <a:rPr lang="it-IT" sz="6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</a:t>
            </a:r>
            <a:r>
              <a:rPr lang="it-IT" sz="6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br>
              <a:rPr lang="it-IT" sz="6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F7C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solidFill>
                  <a:srgbClr val="F7C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Programma unico per l’istruzione, la formazione, la gioventù e lo sport</a:t>
            </a:r>
            <a:br>
              <a:rPr lang="it-IT" sz="2800" dirty="0" smtClean="0">
                <a:solidFill>
                  <a:srgbClr val="F7C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 smtClean="0">
                <a:solidFill>
                  <a:srgbClr val="F7C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 – 2020)</a:t>
            </a:r>
            <a:endParaRPr lang="it-IT" sz="2800" dirty="0">
              <a:solidFill>
                <a:srgbClr val="FF9933"/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A3D3C-763B-4F83-B140-08469178DC5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09" y="285728"/>
            <a:ext cx="8620133" cy="51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54" y="1285860"/>
            <a:ext cx="85921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214414" y="1196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FINANZIAMENTO</a:t>
            </a:r>
            <a:endParaRPr lang="it-IT" sz="3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84995" name="Line 6"/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pic>
        <p:nvPicPr>
          <p:cNvPr id="8499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79538"/>
            <a:ext cx="79295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2708275" y="3471863"/>
            <a:ext cx="2613025" cy="31083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3366"/>
                </a:solidFill>
              </a:rPr>
              <a:t>Mondo del lavoro +</a:t>
            </a:r>
            <a:br>
              <a:rPr lang="it-IT" sz="1400" b="1">
                <a:solidFill>
                  <a:srgbClr val="003366"/>
                </a:solidFill>
              </a:rPr>
            </a:br>
            <a:r>
              <a:rPr lang="it-IT" sz="1400" b="1">
                <a:solidFill>
                  <a:srgbClr val="003366"/>
                </a:solidFill>
              </a:rPr>
              <a:t>Istituti Istruzione Superiore e formazione</a:t>
            </a:r>
            <a:r>
              <a:rPr lang="it-IT" sz="1400">
                <a:solidFill>
                  <a:srgbClr val="003366"/>
                </a:solidFill>
              </a:rPr>
              <a:t/>
            </a:r>
            <a:br>
              <a:rPr lang="it-IT" sz="1400">
                <a:solidFill>
                  <a:srgbClr val="003366"/>
                </a:solidFill>
              </a:rPr>
            </a:br>
            <a:endParaRPr lang="it-IT" sz="1400">
              <a:solidFill>
                <a:srgbClr val="003366"/>
              </a:solidFill>
            </a:endParaRPr>
          </a:p>
          <a:p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creatività, innovazione, imprenditorialità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apprendimento sul lavoro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curricula  </a:t>
            </a:r>
            <a:r>
              <a:rPr lang="it-IT" sz="1400" b="1">
                <a:solidFill>
                  <a:srgbClr val="003366"/>
                </a:solidFill>
                <a:cs typeface="Arial" pitchFamily="34" charset="0"/>
              </a:rPr>
              <a:t/>
            </a:r>
            <a:br>
              <a:rPr lang="it-IT" sz="1400" b="1">
                <a:solidFill>
                  <a:srgbClr val="003366"/>
                </a:solidFill>
                <a:cs typeface="Arial" pitchFamily="34" charset="0"/>
              </a:rPr>
            </a:br>
            <a:endParaRPr lang="it-IT" sz="1400">
              <a:solidFill>
                <a:srgbClr val="003366"/>
              </a:solidFill>
              <a:cs typeface="Arial" pitchFamily="34" charset="0"/>
            </a:endParaRPr>
          </a:p>
          <a:p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occupabilità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curriculi a specificità settoriale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metodi innovativi IF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programmi qualifiche</a:t>
            </a: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152400" y="3498850"/>
            <a:ext cx="2376488" cy="1814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Istituti /organizzazioni istruzione/formazione /gioventù+ altri settori</a:t>
            </a:r>
          </a:p>
          <a:p>
            <a:pPr marL="177800" indent="-177800"/>
            <a:endParaRPr lang="it-IT" sz="1400">
              <a:solidFill>
                <a:srgbClr val="003366"/>
              </a:solidFill>
              <a:latin typeface="Trebuchet MS" pitchFamily="34" charset="0"/>
            </a:endParaRPr>
          </a:p>
          <a:p>
            <a:pPr marL="177800" indent="-177800"/>
            <a:r>
              <a:rPr lang="it-IT" sz="1400">
                <a:solidFill>
                  <a:srgbClr val="C00000"/>
                </a:solidFill>
                <a:latin typeface="Trebuchet MS" pitchFamily="34" charset="0"/>
              </a:rPr>
              <a:t>Iniziative congiunte per apprendimento tra pari e scambio buone prassi</a:t>
            </a:r>
            <a:br>
              <a:rPr lang="it-IT" sz="1400">
                <a:solidFill>
                  <a:srgbClr val="C00000"/>
                </a:solidFill>
                <a:latin typeface="Trebuchet MS" pitchFamily="34" charset="0"/>
              </a:rPr>
            </a:br>
            <a:endParaRPr lang="it-IT" sz="1400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5399088" y="3484563"/>
            <a:ext cx="1944687" cy="33226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3366"/>
                </a:solidFill>
              </a:rPr>
              <a:t>Mobilità virtuale</a:t>
            </a:r>
            <a:br>
              <a:rPr lang="it-IT" sz="1400">
                <a:solidFill>
                  <a:srgbClr val="003366"/>
                </a:solidFill>
              </a:rPr>
            </a:br>
            <a:r>
              <a:rPr lang="it-IT" sz="1400">
                <a:solidFill>
                  <a:srgbClr val="003366"/>
                </a:solidFill>
              </a:rPr>
              <a:t>eTwinning (per la scuola e per altri settori)</a:t>
            </a: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C00000"/>
                </a:solidFill>
              </a:rPr>
              <a:t>Apprendimento tra pari e scambio di buone pratiche</a:t>
            </a:r>
          </a:p>
          <a:p>
            <a:pPr>
              <a:spcBef>
                <a:spcPct val="50000"/>
              </a:spcBef>
            </a:pPr>
            <a:endParaRPr lang="it-IT" sz="140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C00000"/>
                </a:solidFill>
              </a:rPr>
              <a:t>Apertura a paesi  interessati dalla Politica europea di vicinato</a:t>
            </a:r>
          </a:p>
          <a:p>
            <a:pPr>
              <a:spcBef>
                <a:spcPct val="50000"/>
              </a:spcBef>
            </a:pPr>
            <a:endParaRPr lang="it-IT" sz="1400">
              <a:solidFill>
                <a:srgbClr val="C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464425" y="3471863"/>
            <a:ext cx="1500188" cy="28924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Istituti Istruzione Superiore UE+ paesi partner</a:t>
            </a:r>
            <a:br>
              <a:rPr lang="it-IT" sz="1400" dirty="0" smtClean="0">
                <a:solidFill>
                  <a:srgbClr val="003366"/>
                </a:solidFill>
              </a:rPr>
            </a:br>
            <a:r>
              <a:rPr lang="it-IT" sz="1400" dirty="0" smtClean="0">
                <a:solidFill>
                  <a:srgbClr val="003366"/>
                </a:solidFill>
              </a:rPr>
              <a:t/>
            </a:r>
            <a:br>
              <a:rPr lang="it-IT" sz="1400" dirty="0" smtClean="0">
                <a:solidFill>
                  <a:srgbClr val="003366"/>
                </a:solidFill>
              </a:rPr>
            </a:br>
            <a:r>
              <a:rPr lang="it-IT" sz="1400" dirty="0" smtClean="0">
                <a:solidFill>
                  <a:srgbClr val="003366"/>
                </a:solidFill>
              </a:rPr>
              <a:t>Consorzi internazionali</a:t>
            </a: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Cooperazione regionale</a:t>
            </a: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it-IT" sz="1400" dirty="0" smtClean="0">
                <a:solidFill>
                  <a:srgbClr val="C00000"/>
                </a:solidFill>
              </a:rPr>
              <a:t/>
            </a:r>
            <a:br>
              <a:rPr lang="it-IT" sz="1400" dirty="0" smtClean="0">
                <a:solidFill>
                  <a:srgbClr val="C00000"/>
                </a:solidFill>
              </a:rPr>
            </a:br>
            <a:endParaRPr lang="it-IT" sz="1400" dirty="0" smtClean="0">
              <a:solidFill>
                <a:srgbClr val="003366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27EE-4EA6-49CC-A56A-376C19C19CD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7138116" y="0"/>
            <a:ext cx="2005884" cy="2005884"/>
            <a:chOff x="9799638" y="2459038"/>
            <a:chExt cx="506413" cy="527050"/>
          </a:xfrm>
          <a:solidFill>
            <a:srgbClr val="CC0000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0825" y="377809"/>
            <a:ext cx="8713788" cy="836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C0000"/>
                </a:solidFill>
                <a:latin typeface="Calibri" pitchFamily="34" charset="0"/>
              </a:rPr>
              <a:t>Attività chiave </a:t>
            </a:r>
            <a:r>
              <a:rPr lang="it-IT" sz="2800" b="1" dirty="0" smtClean="0">
                <a:solidFill>
                  <a:srgbClr val="CC0000"/>
                </a:solidFill>
                <a:latin typeface="Calibri" pitchFamily="34" charset="0"/>
              </a:rPr>
              <a:t>2: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alibri" pitchFamily="34" charset="0"/>
              </a:rPr>
              <a:t>cooperazione per </a:t>
            </a:r>
            <a:r>
              <a:rPr lang="it-IT" sz="2800" b="1" dirty="0" smtClean="0">
                <a:solidFill>
                  <a:srgbClr val="CC0000"/>
                </a:solidFill>
                <a:latin typeface="Calibri" pitchFamily="34" charset="0"/>
              </a:rPr>
              <a:t>l’innovazione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alibri" pitchFamily="34" charset="0"/>
              </a:rPr>
              <a:t>e le buone pratiche</a:t>
            </a:r>
            <a:endParaRPr lang="it-IT" sz="2800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>
          <a:xfrm>
            <a:off x="649288" y="995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chiave 3: Riforma delle politiche</a:t>
            </a:r>
            <a:endParaRPr lang="it-IT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33704-86D9-46F9-9412-AF21A6E2073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1042988" y="3559175"/>
            <a:ext cx="1995487" cy="14398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Metodo aperto</a:t>
            </a:r>
          </a:p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di  coordinamento e</a:t>
            </a:r>
          </a:p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semestre europeo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500438" y="3643313"/>
            <a:ext cx="1997075" cy="1439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Strumenti UE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10275" y="3711575"/>
            <a:ext cx="1993900" cy="14398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Dialogo politico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576263" y="1852613"/>
            <a:ext cx="7921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it-IT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Sostegno all’agenda UE in tema di istruzione, formazione e gioventù mediante</a:t>
            </a:r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2281238" y="3486150"/>
            <a:ext cx="4749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281238" y="3390900"/>
            <a:ext cx="3175" cy="21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4535488" y="3292475"/>
            <a:ext cx="1587" cy="21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7031038" y="3497263"/>
            <a:ext cx="1587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4535488" y="3506788"/>
            <a:ext cx="0" cy="136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7138116" y="0"/>
            <a:ext cx="2005884" cy="2005884"/>
            <a:chOff x="9799638" y="2459038"/>
            <a:chExt cx="506413" cy="527050"/>
          </a:xfrm>
          <a:solidFill>
            <a:srgbClr val="00B050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77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Monnet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Supporto per insegnamento e ricerca sull’integrazione europea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4500563" y="3336942"/>
            <a:ext cx="4333875" cy="2592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36575" indent="-357188" eaLnBrk="1" hangingPunct="1">
              <a:buSzPct val="80000"/>
              <a:buFont typeface="Wingdings" pitchFamily="2" charset="2"/>
              <a:buChar char="Ø"/>
              <a:defRPr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Sostegno alle altre istituzioni basate sull’eccellenza e sul valore aggiunto</a:t>
            </a:r>
          </a:p>
          <a:p>
            <a:pPr marL="536575" indent="-357188" eaLnBrk="1" hangingPunct="1">
              <a:buSzPct val="80000"/>
              <a:buFont typeface="Wingdings" pitchFamily="2" charset="2"/>
              <a:buChar char="Ø"/>
              <a:defRPr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Cattedra Jean 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Monnet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continua ad essere una componente chiave</a:t>
            </a:r>
          </a:p>
          <a:p>
            <a:pPr marL="536575" indent="-357188" eaLnBrk="1" hangingPunct="1">
              <a:buSzPct val="80000"/>
              <a:buFont typeface="Wingdings" pitchFamily="2" charset="2"/>
              <a:buChar char="Ø"/>
              <a:defRPr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Viene proposta la creazione di un 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Label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Jean 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Monnet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Eccellenza 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C159E-FF25-4C73-B72B-44600D96FE7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107950" y="3227390"/>
            <a:ext cx="446405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7" eaLnBrk="1" hangingPunct="1">
              <a:buSzPct val="80000"/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Sostegno alle Istituzioni con finalità di interesse europeo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Istituto universitario europeo di Firenze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Collegio d'Europa (Bruges e Natolin)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Istituto europeo di pubblica amministrazione (EIPA) di Maastricht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Accademia di diritto europeo di Treviri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Agenzia europea per lo sviluppo dell'istruzione per alunni con esigenze speciali di Odense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Centro internazionale di formazione europea (CIFE) di Nizza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Collegio d’Europa (di Bruges e di Natolin)</a:t>
            </a:r>
          </a:p>
        </p:txBody>
      </p:sp>
      <p:sp>
        <p:nvSpPr>
          <p:cNvPr id="6" name="Rettangolo 5"/>
          <p:cNvSpPr/>
          <p:nvPr/>
        </p:nvSpPr>
        <p:spPr>
          <a:xfrm>
            <a:off x="938857" y="1855105"/>
            <a:ext cx="3483646" cy="430887"/>
          </a:xfrm>
          <a:prstGeom prst="rect">
            <a:avLst/>
          </a:prstGeom>
          <a:solidFill>
            <a:srgbClr val="FF9900"/>
          </a:solidFill>
          <a:ln w="28575">
            <a:solidFill>
              <a:srgbClr val="FA84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200" b="1" dirty="0" smtClean="0"/>
              <a:t>Cattedra Jean </a:t>
            </a:r>
            <a:r>
              <a:rPr lang="it-IT" sz="2200" b="1" dirty="0" err="1" smtClean="0"/>
              <a:t>Monnet</a:t>
            </a:r>
            <a:r>
              <a:rPr lang="it-IT" sz="2200" b="1" dirty="0" smtClean="0"/>
              <a:t> </a:t>
            </a:r>
            <a:endParaRPr lang="it-IT" sz="2200" b="1" dirty="0"/>
          </a:p>
        </p:txBody>
      </p:sp>
      <p:sp>
        <p:nvSpPr>
          <p:cNvPr id="7" name="Rettangolo 6"/>
          <p:cNvSpPr/>
          <p:nvPr/>
        </p:nvSpPr>
        <p:spPr>
          <a:xfrm>
            <a:off x="4582195" y="1855105"/>
            <a:ext cx="3347391" cy="430887"/>
          </a:xfrm>
          <a:prstGeom prst="rect">
            <a:avLst/>
          </a:prstGeom>
          <a:solidFill>
            <a:srgbClr val="FCB670"/>
          </a:solidFill>
          <a:ln w="28575">
            <a:solidFill>
              <a:srgbClr val="FCB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200" b="1" dirty="0" smtClean="0"/>
              <a:t>Modulo Jean </a:t>
            </a:r>
            <a:r>
              <a:rPr lang="it-IT" sz="2200" b="1" dirty="0" err="1" smtClean="0"/>
              <a:t>Monnet</a:t>
            </a:r>
            <a:r>
              <a:rPr lang="it-IT" sz="2200" b="1" dirty="0" smtClean="0"/>
              <a:t> </a:t>
            </a:r>
            <a:endParaRPr lang="it-IT" sz="2200" b="1" dirty="0"/>
          </a:p>
        </p:txBody>
      </p:sp>
      <p:sp>
        <p:nvSpPr>
          <p:cNvPr id="8" name="Rettangolo 7"/>
          <p:cNvSpPr/>
          <p:nvPr/>
        </p:nvSpPr>
        <p:spPr>
          <a:xfrm>
            <a:off x="2000232" y="2571744"/>
            <a:ext cx="5144357" cy="430887"/>
          </a:xfrm>
          <a:prstGeom prst="rect">
            <a:avLst/>
          </a:prstGeom>
          <a:solidFill>
            <a:srgbClr val="FEE2C6"/>
          </a:solidFill>
          <a:ln w="28575">
            <a:solidFill>
              <a:srgbClr val="FEE2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200" b="1" dirty="0" smtClean="0"/>
              <a:t>Centro di eccellenza Jean </a:t>
            </a:r>
            <a:r>
              <a:rPr lang="it-IT" sz="2200" b="1" dirty="0" err="1" smtClean="0"/>
              <a:t>Monnet</a:t>
            </a:r>
            <a:r>
              <a:rPr lang="it-IT" sz="2200" b="1" dirty="0" smtClean="0"/>
              <a:t> </a:t>
            </a:r>
            <a:endParaRPr lang="it-IT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42900"/>
            <a:ext cx="77724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7B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39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8F4C0-D049-448C-8C7A-6649F1660AE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88069" name="TextBox 9"/>
          <p:cNvSpPr txBox="1">
            <a:spLocks noChangeArrowheads="1"/>
          </p:cNvSpPr>
          <p:nvPr/>
        </p:nvSpPr>
        <p:spPr bwMode="auto">
          <a:xfrm>
            <a:off x="5084763" y="4373563"/>
            <a:ext cx="460851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8071" name="Picture 7" descr="http://www.colourbox.com/preview/4341907-210061-sport-icon-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3" y="71415"/>
            <a:ext cx="2590789" cy="20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142844" y="71414"/>
            <a:ext cx="3643338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dirty="0" smtClean="0"/>
              <a:t>Promozione e sviluppo della dimensione europea dello sport</a:t>
            </a:r>
            <a:endParaRPr lang="it-IT" sz="2200" dirty="0"/>
          </a:p>
        </p:txBody>
      </p:sp>
      <p:sp>
        <p:nvSpPr>
          <p:cNvPr id="32" name="Rettangolo 31"/>
          <p:cNvSpPr/>
          <p:nvPr/>
        </p:nvSpPr>
        <p:spPr>
          <a:xfrm>
            <a:off x="3357554" y="4214818"/>
            <a:ext cx="542925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Promuovere inclusione sociale e pari opportunità  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Incoraggiare la partecipazione a sport e l'attività fisica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Promuovere la possibile organizzazione della Settimana europea dello sport</a:t>
            </a:r>
            <a:endParaRPr lang="it-IT" sz="2200" dirty="0"/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2571736" y="2170647"/>
            <a:ext cx="763774" cy="258221"/>
          </a:xfrm>
          <a:prstGeom prst="straightConnector1">
            <a:avLst/>
          </a:prstGeom>
          <a:ln w="114300"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5400000" flipH="1" flipV="1">
            <a:off x="2917904" y="4583030"/>
            <a:ext cx="428628" cy="406584"/>
          </a:xfrm>
          <a:prstGeom prst="straightConnector1">
            <a:avLst/>
          </a:prstGeom>
          <a:ln w="114300"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ttangolo arrotondato 34"/>
          <p:cNvSpPr/>
          <p:nvPr/>
        </p:nvSpPr>
        <p:spPr>
          <a:xfrm>
            <a:off x="142844" y="1285860"/>
            <a:ext cx="2448000" cy="1571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Possibilità di creare Partenariati collaborativi</a:t>
            </a:r>
            <a:endParaRPr lang="it-IT" sz="2400" b="1" dirty="0"/>
          </a:p>
        </p:txBody>
      </p:sp>
      <p:sp>
        <p:nvSpPr>
          <p:cNvPr id="36" name="Rettangolo arrotondato 35"/>
          <p:cNvSpPr/>
          <p:nvPr/>
        </p:nvSpPr>
        <p:spPr>
          <a:xfrm>
            <a:off x="142844" y="4429132"/>
            <a:ext cx="2857520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Possibilità di organizzare manifestazioni sportive europee         No-profit</a:t>
            </a:r>
            <a:endParaRPr lang="it-IT" sz="2400" b="1" dirty="0"/>
          </a:p>
        </p:txBody>
      </p:sp>
      <p:sp>
        <p:nvSpPr>
          <p:cNvPr id="37" name="Rettangolo 36"/>
          <p:cNvSpPr/>
          <p:nvPr/>
        </p:nvSpPr>
        <p:spPr>
          <a:xfrm>
            <a:off x="3354618" y="1357298"/>
            <a:ext cx="5503630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</a:t>
            </a:r>
            <a:r>
              <a:rPr lang="it-IT" sz="2200" spc="-50" dirty="0" smtClean="0"/>
              <a:t>Sviluppare e trasferire pratiche innovative tra le varie organizzazioni sportive e non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Creare  progetti innovativi per: lotta al doping a livello di base, prevenzione sostegno, sensibilizzazione e contrasto la violenza, il razzismo e l'intolleranza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</a:t>
            </a:r>
            <a:r>
              <a:rPr lang="it-IT" sz="2200" spc="-40" dirty="0" smtClean="0"/>
              <a:t>Sostenere attuazione di documenti politici</a:t>
            </a:r>
            <a:endParaRPr lang="it-IT" sz="2200" spc="-40" dirty="0"/>
          </a:p>
        </p:txBody>
      </p:sp>
      <p:sp>
        <p:nvSpPr>
          <p:cNvPr id="38" name="Segnaposto numero diapositiva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A5E8E-ACE9-4265-A7B8-2440FA4A418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TextBox 2"/>
          <p:cNvSpPr txBox="1"/>
          <p:nvPr/>
        </p:nvSpPr>
        <p:spPr>
          <a:xfrm>
            <a:off x="214314" y="3364056"/>
            <a:ext cx="22859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i="1" dirty="0"/>
              <a:t>Attività: </a:t>
            </a:r>
            <a:r>
              <a:rPr lang="it-IT" sz="2000" b="1" i="1" dirty="0">
                <a:solidFill>
                  <a:srgbClr val="FFC000"/>
                </a:solidFill>
              </a:rPr>
              <a:t>sport di </a:t>
            </a:r>
            <a:r>
              <a:rPr lang="it-IT" sz="2000" b="1" i="1" dirty="0" smtClean="0">
                <a:solidFill>
                  <a:srgbClr val="FFC000"/>
                </a:solidFill>
              </a:rPr>
              <a:t>base non agonistico</a:t>
            </a:r>
            <a:endParaRPr lang="it-I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895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Dove </a:t>
            </a:r>
            <a:r>
              <a:rPr lang="it-IT" sz="32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cercare informazioni?</a:t>
            </a:r>
            <a:endParaRPr lang="it-IT" sz="32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85794"/>
            <a:ext cx="7886700" cy="607220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Commissione Europea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http://ec.europa.eu/education/erasmus-for-all/index_en.htm</a:t>
            </a: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Agenzia Esecutiva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http://eacea.ec.europa.eu</a:t>
            </a: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it-IT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Europe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Direct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Marche - newsletter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http://www.europedirectmarche.it</a:t>
            </a: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/</a:t>
            </a: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it-IT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Erasmus+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http://www.erasmus+.it/</a:t>
            </a: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solidFill>
                <a:srgbClr val="CD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84D8F-4AF6-4217-8233-FA071CA34A22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6"/>
          <a:srcRect l="8203" t="8437" r="8007" b="10000"/>
          <a:stretch>
            <a:fillRect/>
          </a:stretch>
        </p:blipFill>
        <p:spPr bwMode="auto">
          <a:xfrm>
            <a:off x="428596" y="1428736"/>
            <a:ext cx="833688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895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Dove </a:t>
            </a:r>
            <a:r>
              <a:rPr lang="it-IT" sz="32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cercare informazioni?</a:t>
            </a:r>
            <a:endParaRPr lang="it-IT" sz="32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85794"/>
            <a:ext cx="7886700" cy="16430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Agenzia Esecutiva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http://eacea.ec.europa.eu</a:t>
            </a: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84D8F-4AF6-4217-8233-FA071CA34A22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/>
          <a:srcRect l="11719" t="9688" r="16796" b="27431"/>
          <a:stretch>
            <a:fillRect/>
          </a:stretch>
        </p:blipFill>
        <p:spPr bwMode="auto">
          <a:xfrm>
            <a:off x="142844" y="1571612"/>
            <a:ext cx="896579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cercare informazioni? </a:t>
            </a:r>
            <a:br>
              <a:rPr lang="it-IT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livello nazionale</a:t>
            </a:r>
            <a:endParaRPr lang="it-IT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l="3893" t="7985" r="7872" b="5516"/>
          <a:stretch>
            <a:fillRect/>
          </a:stretch>
        </p:blipFill>
        <p:spPr bwMode="auto">
          <a:xfrm>
            <a:off x="-32" y="1115669"/>
            <a:ext cx="4587419" cy="43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286016" y="1198722"/>
            <a:ext cx="621507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Agenzia Giovani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http://www.agenziagiovani.it/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erasmusplus.aspx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57554" y="2143116"/>
            <a:ext cx="50006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Agenzie nazionali – ISFOL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(Leonardo)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http://www.isfol.it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143372" y="3143248"/>
            <a:ext cx="500062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Agenzie nazionali – INDIRE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</a:rPr>
              <a:t>Comenius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</a:rPr>
              <a:t>Erasmus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</a:rPr>
              <a:t>Grundtvig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 e Visite di Studio)</a:t>
            </a:r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http://www.indire.it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9746" name="Picture 2" descr="http://www.erasmusplus.it/wp-content/uploads/2014/01/logo_e+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52" y="5500702"/>
            <a:ext cx="2857500" cy="571501"/>
          </a:xfrm>
          <a:prstGeom prst="rect">
            <a:avLst/>
          </a:prstGeom>
          <a:noFill/>
        </p:spPr>
      </p:pic>
      <p:sp>
        <p:nvSpPr>
          <p:cNvPr id="11" name="Freccia a destra 10"/>
          <p:cNvSpPr/>
          <p:nvPr/>
        </p:nvSpPr>
        <p:spPr>
          <a:xfrm rot="2814325">
            <a:off x="4364143" y="5209135"/>
            <a:ext cx="1241298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786446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6"/>
              </a:rPr>
              <a:t>www.erasmusplus.it</a:t>
            </a:r>
            <a:endParaRPr lang="it-IT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7"/>
          <a:srcRect t="7500" r="5078" b="10000"/>
          <a:stretch>
            <a:fillRect/>
          </a:stretch>
        </p:blipFill>
        <p:spPr bwMode="auto">
          <a:xfrm>
            <a:off x="0" y="533596"/>
            <a:ext cx="9144000" cy="49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 l="12500" t="8750" r="12500" b="14375"/>
          <a:stretch>
            <a:fillRect/>
          </a:stretch>
        </p:blipFill>
        <p:spPr bwMode="auto">
          <a:xfrm>
            <a:off x="71406" y="285728"/>
            <a:ext cx="89209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5686436" cy="5483245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Programma comunitario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Contenitore di opportunità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Opportunità di fare esperienze all’estero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154628" name="AutoShape 4" descr="data:image/jpeg;base64,/9j/4AAQSkZJRgABAQAAAQABAAD/2wCEAAkGBxQSEhQUEhQVFBUUFBQUFBUVFBUUFBQUFBQXFxQUFRQYHCggGBolHBQUITEhJSkrLi4uFx8zODMsNygtLisBCgoKDg0OFxAQGiwkHBwsLCwsLCwsLCwsLCwsLCwsLCwsLCwsLCwsLCwwLCwsLCwsLCwsLCwsLCwsLCwsLCwsLP/AABEIALgBEgMBEQACEQEDEQH/xAAcAAACAgMBAQAAAAAAAAAAAAACAwEEAAUGBwj/xABFEAACAQICBgcFBgMGBQUAAAABAgADEQQSBSExQVFhBhMycYGRoSJSscHwBxRCYpLRI3KCFTNDU+HxJHOywtIWVIOTov/EABsBAAMBAQEBAQAAAAAAAAAAAAABAgMEBQYH/8QAPxEAAgIBAgQCBgkBBgYDAAAAAAECEQMEEgUhMVFBYQYTcYGRoRQiMkJSscHh8NEHI2JyktIXM1NUgqIVJEP/2gAMAwEAAhEDEQA/AOHTTtYf4l/6Fn3P0PH2+Z5W9jl6R1eKn+gRfQcXmLew/wD1NV4J+k/vD6Bj7sW+QB6R1vyD+mUtFi8/iLdIBtP1/eHgFHylLR4l4BufcU2m63vnwtK+jYl90LfcA6Yq73fzMr1GP8K+AqfcA6Uc/wCI/wCo/vGsUOy+AtrBOLY/iJ8TLUY9hbSDXPGPahUR1x4x0G0zrTCgojrTAe0g1YBtB62A9pBqGAbQesMQ6MDwCiesgG0nPAVE5jGFGdYYBQas268XIVIdTxNVdjsvc5HwMlxi+qDkWaem8QuzEP8ArY/GZvBifWKAs0+leJX/ABmPeq/MTOWiwv7v5lJs7rQ+O62itXrHIIN82VcpGpgbDdafAcW4rqdHqZafZG1VdXafTxPTw6aE47rF4TTVLE50o1iHF7GwvYfiUMLMItTqeK6FQzajGtj8O3k6dpjhhwZLjF8zjNOaXxtCqab1m4qQFAZTsIsJ9jwzPpNdp1mxR68mn1T7HFlwvHLazTVdN4httar+th8DPSWHGukV8DPairUxtQ7Xc97MfnK2pdEVSElzxjHSIuYByIiGRChhhpdkUEGgKggYxUFeMVGQESBGAQEBGZYUFk5BCgtk9XChbjMhgFoix4QDkTaMDCIARkiCyRRMA3DqWCLcB/MQPjIlJR/YN1j8JT6qoCwRwD7S3uGU6mGrkZlmh67E4xbi30fin4Mantd9SdIUKOc9SXycHAuOQIOsSdJ9I9WlqNu/vG6fx6BOUb+r08za9GMDhKzinVFTOez7YCNbdqAIPjPJ47qtfpMDzafa4rryba8+tV35G+mjjnLbPqb/AEpRwGCy3oK7NsU3c2945zYCfMcO1XGeLuWzLtjHq6pX25K2/wAjsyxwYOqtsn7lhMepNImm4GweyV76ewjulS13FuCyS1CU8bfXrf8A5dU/JiWLBqPs8n/PA4jSOBqUqjU37Smx4HgRyItPvNJqseqwxzY/syV/t7jzpw2ScX4FYUDxnRZIRwvOKx2T91hYWbIYp/u4w6nKmZma217nUDwGrZvnmS4bgnrfpk1ckko9lV8/bz9xr6+Sx7F0KVCk1NgyEqym4I3ETtywhmhLHkVxlyaIjJxdo6PpeVxGHwte1mJdG5ED2h5j1nyno7pZaHW6rS39VbZL2O6+XJ+w7tTk9ZihPx6HKfc59hZw2QcJCwsj7oIWPcQcMBEFm301okUaGGBFncVKjcQGyZQfC08fQa36Tq9Tt+zDbFe1br+Z0ZIbIQvq7f5Gl6kT2DCyuIFBCMRIgIICMkkCMQQjAKMkIQETeAEXgFEhoBQS1IhUEKsKCjDU5ekKCjOt5QoKCFY8IqDahlQOApIsGGZTxFyLjxBkRnCTaT+zyfl4htoVZpfIDOpMLAbh1KMrDapDDvBuJGSKnFxl0ar4jTp2h+LdqrtUqG7Mbk/IDcJhpdNi0uKOHEqjH+W/NjnklOW6XUnB1WpOrocrKbg/W7lK1GDHnxyxZVcZdUEZSi9y6o3XSyoK1SjVUa6lBSw4EMw+RHhPF9H9PPS4s2nl0x5Gk+6aT/U6dVNTlGa8UahaNtuqe9ZykpSJvbWLbOMG0ikWFw+oSN3MQxMNrG+S5DoN6aL2iL8BrPdJtvoOhlU5qarayq7MBt1sBe/6R6zGGOMc0sv3pJJ+xXX5spye1R8Ea6tT1zqiyBDJLA2lXo3W6pKyDrEdA3s9pbjWCu/vF548OO6R6memm9s4uufR+x/ozo+jZNimuaZPRXQhr1rsP4dMgvfedyfvymXH+KrQ6V7X/eT5R/V+78x6XD62fPouv9Bn2gV8+ICj/DQDxb2j6WnJ6I4Hj0LyP/8ASTfuXL+prrpXkrsjmLT6k4ykBKKskCArCAjJCAgAQWAggsdiJyQsDMpgInqzwhYw1wzHcYtyFZYTRrmLegstUtCsdt5DyoVlyloLlIeUC5T0Ev0JDysCzT0Eo3SXlYGr0iqXyoNm0zWF9WButM6Ito7Cvb2gT+mrma3/AEz5nh+vc+NarEn9VpfGNL9Wd2XFWmhLx/qcyuGPCfU7jhGDCxbgMNICFhQp7RjomlQLbB47onKh0WadFR+IXHPZy1SbfYKMrUDq16uN41JAXKCKiZ2YqPqwHEzOTcpbUhopfeGY3vlG4EA+fCXtSXcYnEYyqNXwjjCDAGhXVdZN2+HKxhKLfLwAcuOIkerAPMH17D6RU0AD4c98pSQqPSeiaf8ACUf5SPJjPyX0k5cTze1fkj3dH/yYm06kC9gBc3NhtPEzx5ZZzS3NuuS8joSS6HnXSXoxXV3q261WYsSgOYXOwrt1DVqvsn6dwTjmiyYceBPZKKSp+Ndn0PH1GmyKTl1s5M0Z9TZxWCMFCwsMYHlDcKxg0fyi3BYwaO5Q3CsaujeUW8LHJozlFvFY+lovlJcwLVPRY3iS8gFpNErwk+sYFulopeEh5ALaaOHCZvIOhy4GS8gUOTASXlHtDqUVpjMxAA4/KJTcnSCqKeldH4ipTVqSZqTKGuhu1juK7R4Tjx8X0UM8sGWe2cXVS5L3PobPTZHFTirT7Gl0PoY1q60iCNd3uCCqDtE38u8idnEeJQ0mlnqLuly82+i/ngRhwyyZFD4+w6v7QaqpRpUxYXe4HBUW3/cJ8X6G455dXmzy50ub85O/0Z6fEWljjFd/yOAeuBP0ZRPIoq1cVKUR0I6wts85VUMkMq7faPpDa2BDYhn2my8BqHlHsUfaAVKooiaYxx0nkFtTA7jF6rcwKdXFs5BfXbsr+Fe4S1BRVIAwSRJrmBfwqqou5vwG2YytvkFja+HpuNYXz1jx3RRcosLNbXwgXsVARwY2PgTNVK/tIBVHHKNRIEcoX0CmdBoPBviCMhATe7al8Pe8PSePxLimm0Mbyv63hFc2/wCntZtiwTyPkveekYKpRo01phgQotfjxOqflOu1UtZqJ52q3Pp8j28UFjgorwNdpXpjg6Fw9Qlh+FVLN5bvGdeh4FrdalLFD6r+8+S/f3WTPPCHVnIaV+0wm4oUyo957FvIXA9Z9fofQ3FCnqZ7n2XJfHq/kcWTWzfKCo5Kp0gqMSTckkknNtJ2z66GkxQioxjyXI4nubts3dPDRtnOWEww3iKxD0w8mwGJhomwHLhorEWKeE5SXIC1TwchzHRYTB8pDyDosJhZm8g6HLhpDyFUPTDyHMaQ9MJM3kK2mm0lptKdxSs53t+EHlxnTj08pc5ciHKuhzOKxbVDdyT8B3Cd0YKKpEHd9BcXmw2X3HZfA2Yf9U/NPTHCseujP8cV8uX9D2+HSvFXZm9ZgDfVfZffbhefJvJNx2267eB3UupzPSjQS4oh+tamVWwuAUA2kkard959HwL0hlw6LxLEpKTvk2pN9PO/JUcmp0izPduqvgeYaQpZHKpUWqB+NL5e4E7fC8/VtHmlnxLJPG4N/dlV/L9efkeNOCi6Tv2FbKBt1/CddEAvVjUQE5ry6oAnqapNDFq0dAKNYXvtlVQUYcZy9ZO0raYMY+4fGGxBSCD1W2avIQ2pC+qgWwznaSfGHINyIGEblAW5G3wbUqC36nr6nGpYIv8AKusk8zbwnj63SazVy2rL6qH+HnJ+18kvYrN8ebHDwt/IdgtO4mrUSkrImZgvY2Dfa5OwTydX6O8P02HJqMilLam3cuv5dTox6qc2orxN1p/pJToApTcNV2HUcqHeWO88p89wb0cy6uUcudbcXXzl7Oy8/gdObUKCqPNnCkq7Es5ZmNybayTP0iOOOOCjFUl0XZHmNybss18EtMAsH17L6ifC0zx5o5G1DnQNSXUr5k9xvWb7ZE8+5364ece4wHJhePlFuEWUwXOQ5jG08HJeQKLVLCTOWQdFunheUyeQraWaeFmTyFKJYTBzN5StpZp4GZPMOi3S0dMpZx0a/SulaGH1Mc7+4us+J3TbDgy5ea5LuJtI4nTPSB62onInuLs8eM9bBpo4+nN9zJybNG9e061EVFepieJlKAHoHQeg9KgxqDL1jB1U9oLltcjdfhPy70x12DU6qGPE79Wmm/C2+i714+Z7XD8UoQbl4jekHSenhtTXeoRcIvDcWP4R68p5vBvR7U8Te6H1cadOT/JLxfwXdm+fUww8nzfY89010grYn+8aybqa3CePvHv8hP1DhXo/o+HK8cbn+J837uy9nvs8fNqsmXq+XY071Z7iicws1I6GJerKoAeuO4QodAlXPKFDtDKWDY7zB0JzL9LRo4SHMhyZZp6K5SXkFZapaI5SHlFZYXRokesAk4ACG9sLKlVqS7WUeImijJ+Ac2UqukKI2Et3A/OaLFIrZIVhdOCk+enTF7EAttF9RI4G19fOY6rRQ1GP1eT7Nptd650/Ly8TWG6DtMpNjASSEVb8RmPmds2jGlX7CcS7o7EqjZ1bK3EKnzE59RieSO2Ste8cXtOlTpOlVDSxlKnWQi2dVVayfmUjePCfMZ+BZsWRZ+H5ZQmvuuUpY5eTTbq/L4HZDVJrblimu9c0aGpoOnc5cVhstzlzMytl3Zly6jbdPYjxLPS36fJu8aSavxp3zXZmTxR8JqvedylGU5HEWaeGJ5D1mbmkOiwmA/N6TN5vIe0s0sHaZvKUolqnhjwmTyIraWEw7cJk5ruVRbpUj7p8plKS7jLdOjymLmOhOktK0sML1Dr3KNbHuErFgyZn9UG0jg9OdNnqXVD1acFPtHvb9p7On4dCHN82ZObZytbGE7J6KgSUquK4maKACKdVqjBaalmOwAXJ+uMc3DHFym6S8WOMW3SN/ojC0qLBqpWtWGsIGAoUbfjq1TqNuVwDxNp87xLLq9XjcMN4sT5OVN5J+UIdVfd0/JKzrxRxwdv60u3gvaza6Y6eIi5aFqj76pBFMH8iHW3edXfPn+HehTyT9ZqbjDwhdya/xSXJeaXstHVl19Koc338PccLiNJF2LOSzMbsTrJM/Q8OmhhhHHjSUY8kl0R5cm5O31YqtVm0YkiQxOzXLoAuoY7dUVhYS4aArLWHwhOwGJuibNnh9F8ZlLIKy+mBVdthzOqYubYAvjcOm2ovgcx9I/V5JeAbWVqvSOiOyrt4WHrLWmm+rK2Mp1ek7ns01HeSfQWmi0q8WPYu5RraZrt+PL/KAJqsMF4D2xKNeux7bse9jL+rEpLsiq1YDZrkPKkaKDfUWax3TKWVl7EQATMm2w5IvUMEWG+ZSyuPJCosDRR94+Uj6TIdIq1sOAbBifhNouclbIckugv7v3x0Lee306E8ZzM6LKUZk5DSLNPCTJ5Ctpdo4WYyyF0bCjhwJzymMtKLTJ8wEY/SdKguaq4UbhtJ7htMrHgyZXUEJujidPdPybrh1FMW7bWL+A2D1nr6fhaXPI78vAmWTsjgsdjmqMWdiSdpY3JnswxqKpIysoPXA2a5qogJZmPL64SuSAHquJvCx0Z96KqVBsp2gas38x3jkdUPVKTUmua6eXsKTpUVmrE7LnumqikSIZGO6Wh2iFpniI6FaLVNae8ljwA/aS7FzLIHABBxYgRUKgetpDtVMx/KCfXZK2y7D2sJdIIOzTZu/wD0vD1b8WGwJtLVR2aYX+liYvVQ8WG1FepjcQ21n18Bl+EpQxrwHyENRY62zHvufjL3RXQVsz7vbd8IbkKxTVFGo/IxOaKUJMVUxQ3DzMh5Oxaxd2Iasx327pDnJmihFAdWfoyGVuDWjCiXMauH5GIhzLujsB1jgbBtN9WqZZsixwbFG5OjqqejkBAuLnYN88d5ZtN0dNLoL0xh1SmRvOoa/OaaRynkvwROWlE53qxy+M9azkJsOPpEB7dToz51yNaLVPDTJzKovUMPMJTHRbRRMWwBxOJSmuaowRRvJtHCEpuoq2JnFae6egXXDj/5G2/0r+89bT8M8cnwIc+xwOP0u1RizMWY7ybmexjwqKpLkZt2a567GbKKQCzzlDM2RAJqYncNZ5S1BsZioza2IUesqkhWVVZb7CfWaDplo4k29lfrwk7O4qKwBY2Zrdwv63ltV0HyLY0cN5J7yPhaTuFuGrggPxauV/lHvfYW4JMAl9l/KLexbmMdadPaB3bTEt0hCxiC+pBlHEWErao9RA1aage0b8yYtz8BooVq6DZc937yt5ahJlVsWdwt6mS5stYl4imLNtJkNtlrauhgoxBvDXDQJeQauFgS5jFw45QtEObGCiIrFYYQcIrYi7Q0jURcqWQb7AXPeTMJ6eE3unzLWRpUhHWm97m/EGx9JpsjVVyJti2PO/f+8dUAJMBkdYIqGfQ9LDz5GUzcs0qczlIB+TKCWIVRrJJsB3mZ3bpc2M5DT/T2jSuuH/iN757A7t7T09Pwyc+eTku3iZuaXQ850tp+rXbM7lju4DkBsE9zDpoY1UVRm3ZrHJO0zdUhABYWh0EafE+EW8dCK1cLq3/W2VFbuY6KjVr7cx5KPmflNFy6Ie0kYlh2UROZOYx7W+oVEXUqk9ptXIapaVAq8EINS2y/nKHQX3gmCDajKNJnawuYe0G0kdAlEIt3IHeZnut8jARV0pSXUoLHlslLHJ9S1BsrNi61XsjKOX7y9sY9QqK6iwiIfbbOeC69fMyXk7BzfQipj2OpAEHLb5zPr1GopFNwSbk37zeBV0SKcBOQYpQFuDWnyislyGBIWKwskVisIJEIILACbRAZaAGQAEwGATAYBaA0RnioZ9OphuOrvnw7ydjpo5rpB06wuFutM9fU2ZVPsg/mb5Cd+n4bnzU5fVj8yJTSPMtPdKcRiz/Eay7kGpB4b/Ge9p9HiwL6q59/Eycm+pplF9uudLdCotUMIzkKqkk7AoJJ8BMMupx44uU3SXi+SNI42+SI0lTXDj+KQH/y7g1PFBrXxtOXDr4ah/3XNd0uXx6P3WavA49TTPpZ27FOw5mdsccmTUV1ZArOe01hvCezf+rbNo4F4uxOaXRChVC9lQOe0+Zm6iRzZDVWbiZSpCpIA0zwP1xhY+QxMIzbvrwi3INyRap6ItrqMEHOTv7cxb34Bmvh6ewFz6S9s35CUZMUdIVH1U1yjkNfnK2RXNj2xXVmf2ax9qq+UczrieWK6Bv/AAozraSdhM54tqHlM3OTFzfViquJdtRNhwGoSQ5IUEjCwxTgTYYpxWKw1pwsVhhIhEhYgDAgIy0QGWgMyAiCYDIJgAJMBgkwAAmAwGMBoC8CjrtPdM8TirhnKofwISB/UdpnJp9Dhw/ZXPuxttmhVp1ciaDVhvPlIk2ikizTZtlND3kTnlb6s0VIs0nxWQormkrXLZPYZuTVB7VhwBA5TjyaDS5cqyZY7muifNL2R6X5tWaLPKKqPIof2Yi9pgTt2z0ocuiMXNgtTQbD9eU2UqIsQ4TmfrvlKTFYSYe+xPP/AGhufcLLAoZR7RVR4/vDm+givU0nTTsjMe75y1ib6lrG2Vamlqz6l9kcv3mixRRW2K6sylo131uTzJjc4xF6xLohypRpn3z56+/ZM3kb6E3JkvpRrWQBByGvzmdX1CkimwJNySTxOuMLCFOBLYwJCxWEEisQQWABBYhBAQAmIRkBhAwEQTEBBMYEEwAEmAwSYACTAZBMBi2MAAaIpEWjGbBcO21yqDmbt+kSXPsrGOSmm5WfmxyjyEhuXi6AsIwX3V5KLnzmbVj3GHGgbLnvMNvcW4r1caTv8BGkl0FzAVGbYPOWId9yAF6jWHkJS59AEVNI0aepRnPLZ5zVY5PryKWNsp19L1G7NkHLb5zWOKKLUIoTTwVWqb+03My3KMerDfFdC6mi0p66rAchrPlM3m/CiHOTMbHKuqkg/mbWfKZtyfVi29yrVqu/aYn4eUB2kQKUCdwxUhYmwwkQrCCwEEFgIICAGWisCYAYIATAATACAYASTAAbwAgmAEEwAAwGRACDAYMKAwJGkFjOpjoW4MOo2AX9Zk22amNi+cmhUYmZtgMKDkWqWBP4jaKgsJq9Kns9o8B+80jikwOh0Z0XxeMw6V8NUw6q+YZWZw6lWKlT7BF9XqJ8xxL0s4fwzVy0uqhPcqdpJxaau19a/Lp1TO3FopZI7k0LP2WY99bNRJ/NVc/BJz/8Q+DLlHf/AKP3NfoOReKNngPsfqWviMTTpjeKalv/ANMV+E5M/wDaJplywYJS85NR+StjjoW+rL1Tobo3CKXqVKrhdrMyovhZb+AnFD0y4rrMixabDFN9Fzb/ADRctDiirnJnC9INLU6jZcKjU6Y3ljmf9hPuOG4tZGG7WTTm/CKpL39W/kedleK/qLl5mkCT0zJsYtOFisYEismwwsLESFiAICAgrRATaAEwAiAiIxmXiAy8AIjAiAGQAEwAEmAAkwGCTAZEACCxiGJSjE2OFGFisO4joCpSwJO0zI3su0sIi6z5mLm+ggaukqamy+0dm4DzlrG+rKUGzEp9Yf4ldEHu0lavU7vZsnm4mM8+RL+6xN+cmor53L4RZqsUF9qRudF4PBIQXw9ev/zqqUl8KdK/kSZ5Wqx8XzqoZ4Yl/hg5v/VJpf8AqaLLgh0i38j0rohp3CkNSpUVw4QZ8qlbNc2JsANezWZ+aek/o9qcOzVajPLM5PbzVV1a8Xy6nfpdSsjcYqqNxiNN7qY8T8hPmcelryOykauviWc+0Sfh5TrhhUQs84+0LR1bOKpYvR2AbqRO6w48fCfpfohrNJ6t6dRUcvi/xr2+Xb3nk66E73Xy/I5BUn29nnWMVIWTYYWIRIEAJtACQIhBBYAEFiETaAEWjAiAEQGRACLwAgmMAbwGZeAgSYACYDIjAzLALDFOMVlinRvAVjlp2gIFzGkAnP3SqKEffqr6qdOw4m/+kjYl1OjbFdWEuiqj66j25DXD1iXQN8V0RboaKpLtGY/m/aS8jfQh5GyzVxiUxbUOQ2+UimyebNbidLO3Z9kctvnGoopRNz9ntW2La520nvr4Mp1nwnzPpdj38P5LpOP6o7dE6ye42/STpna9PCm52GrtA/k4988bgvonurNrVS8IeL/zdvYbajW19WHxOZ0bpnEUWzJVbWbkMcytxuD8Z9fquE6LUwUMmNUulKmvY0cEdRODtM7rQvSWjilNGuAjMMpB7D33AnYeRnxHEfR3UaCS1Gkbkou/8Uf6o78WrjlWyfK/gcXpnRhw9Z6Z2A3U8UPZP1wM+44Zro63TQzLq+vk11/nY8zNjeObiUss7zIi0YEgQAICICQsLAICIRMAMgAJjAiAEGAwYwIgBBMAAMYyLwEQYDIjAIU4xWOp0YCssJStAQReFALepKUQK7tLQ0Drj5DLhxYnLRYDY0R0LmKrYs21QoKKBHHXGXYBPD4RFUFTJGy4uLG2q4O0d0HFPqhWNRIyGx6rEIaskRbxukXqqgf2igKhz2iu5WO+3HnOXT6PHgnOWPkp82vC+67X4lSyOSSfgU51kEgQAICIAoAYIAZeAjCYARADIAQYwIgMEwAi8YEEQAAxjBEACCRiHJRjFZZSkBEIIxgAxjQC2lALKx2MjLCwJyiIZQUTI0HpSMLERihlFt8QRVlMtFZpQdNLxibLASBnYxRAAhEIIQAy0ACAiETACbwAy8AIvAAS0YBAwAm8QGXgBBMYAloARmgAJMYzI6EGKRMdCsYuHgFlhKQgIZYQAEtHQAF46AWWlUABeFAA1SOhletigIUXGDYjr291v0mMv1fmbGnQA5zmJK2I0kBqQa+JOryEGy4476mtJZjcnbyk8zTkuiHUqQ5nvlUZyk2WR3xkBCIROaAUZnjCiQ8BBhxFQBBhFQE3gBGaMCM0KAEmNIC9pjRrYd8jawyh0bcysLg9+4904dBrsesxucOsW4tdmn/GjXLieN0/aUA07jIm8AJvCgMF4UInqzHQWEKBjCx1PCwFY1aAisQ0KBACHYRpAV3qWmiQwPvEe0KINWFALar9XjoKANQw5DoS9fmPj8IFKBXetfj8IzRQLmCGHFjWq1Br1rRpBmtzqVGUA9wacGpyazpp8cX5zk0vhGMm/e4m8IQ++37jZjG6L/yMYeZrICeZAFp5Twcfbv1+FeXq5f7jf/6/4X/PcaLGaQL6kFl47zPYs5YwS6lanTgkEpFhElGTY0RkhCABXgBmaAic0QEk93lADLDgIATlH0TDmFkZeBPnGFkhefpCwCA+rQsRhPwgmDPUdNaDGKwlML/eIiNTJG05BdSefxtPynh/Fnw/iWRzX93KUlKv8zp+78rPcy4PW4VXVJV8DzBqViQ2ogkEEWII2gz9Vi4ySlF2n0PDdoNaI4iUKxoojiIxDEpiIBmTgIACe71jAFqhG63iI0rGCtUnYPHMLekdBRJY8vMn/tgLkLbvHkT8xKDkKZhvPkB87x0xiGqgbL+dvgBHQ0hbYnuPfr+JMdFKLFNiD/tq+EKK2iXe+2Oi0hZMTZVCy8zllS6FKIBYmYynJlUkRlkUOy2iSqMHIaBGQGICJvARN4ATeMDLwAy8AJBgBIjoRMACCmFCLODRQw6wFl3hWyt4EgyMsZuDWNpS8G1a+HIaavn0O40P0Z0diR/Dr1Vf3HKK47rrZvAmfGcR4xxzQNueCEofijua9/O17z0MODTZeSk0+zNmfswo7RWqjkQhNuOyeIv7QNQuuGL9jZ0PhUH95/I7bB4MIiJe+RFW/HKAL28J8NqdS82bJlSrfJuu1u6PShHbFLsc/wBI+gtPFOKiP1VQ9s5cyvwJFxY859RwP0vy8Pxeoyx3wX2edOPldO1+Rw6nQxyy3J0zVD7Mj/7hf/pP/nPb/wCIWL/t3/qX+05f/i3+P5fuVNLdC6OFTPXxioNw6q7MeCrnuTO/h3pdn4jl9VpdI5Pxe/kva9vL+UZ5NDHGrnP5fucU+IFzluRc29nXbdfcD4z7iMXS3dfH+fseeLNR9wCjn+wlVEBDVj7/AOkS0vIBJW+311mVQEmraNRAU9aOh0JarGNROv8As/p4bEs2GxVHOHuaVVQwZWtrRqibja4vvvxnxfpfl4hosS12hy7XD7cHTUo91F+K8a5tew9HRRhN7Jx9jOi0l9lVI3NCu6cqiiovcCMp+M+S0f8AaZqI0tVgjLzi3F/B7l+R2T4ZF/ZdGno/ZTXLHPiKSqNjKrux71OUDzM9fL/aXolBPHgm5dm4pfFOT+RnHhk75y5GxH2f4KgCatWtXYDsIVTMeAA2eLCeRP0+4nqZKODHDGn4y3Sr+eUX7DdaDFBW22ctp+m1ilHD4bB0jqu9Wm9dh+aoSSN2pfMz6jhetUmp5s2XPk8oSjjXsikk/bK/cc2SFckkl7U2cfiKIU9tX/lzEeZUDyn0+PLLJzcWvbX6NnM1QCpNCGxgSKydwWWArHAyjMmAibxiJvADLwAnNGBl4UAQlUIMLChBBIAOSlAQ1acBDVWABiIDotE9LcVQsBUzqPw1fbHg18w854HEPRrh2ttzx1L8UeT/AKP3o6sWrzY+jteZ6X0V04MZSL5cjK2VlDZhsBBBsNRv6T8q9I+BrhWojjjJyjJWm1T601/O57Ol1Prot1TRurT53mdJFTYbGxsbG17Hcbb5Udqkt66dV0vyvzFzZ450u0LjKdRqlZXxA/zlGYW5qP7scrWn7Z6O8a4TnwRw6ZxxP/pvk78vxe3r3PB1OmzqTcvref8AOhybYo7rD1n1yxrxOKhLVRvN5ajXQYDYkQoNrEviY6KUGJatApQH4PSApm5pUqv/ADesIHgjqPOc2oxPIqWSUf8ALt/WLNYVHws3OG6bPS/u8JgVPEYc38y954Oo4Biz/wDM1Gd+XraXwSR0x1DXSK+BOJ+0THvqWqtIcKdJF9SCZzYvRDhEJbpYt77zlKX5uvkU9Xl8HRr16WY7X/xVY34tfyvs8J2S9HuFyq9PDl2jX5EfScq+8ynX0nXc3erUbvdj6Xndi0OmwqseKK9kV/Qyllk+rYrrnIsXa3DMbeU29XC72r4IjewFw993pKsW9jqWjifwxWT6xlpdFmKyd45NEwsnex39lDhC0G5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4629" name="Picture 5" descr="C:\Documents and Settings\RISVEGLIA MICHELA\Documenti\EUROPE DIRECT\erasmus+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2454265" cy="981706"/>
          </a:xfrm>
          <a:prstGeom prst="rect">
            <a:avLst/>
          </a:prstGeom>
          <a:noFill/>
        </p:spPr>
      </p:pic>
      <p:pic>
        <p:nvPicPr>
          <p:cNvPr id="154632" name="Picture 8" descr="C:\Documents and Settings\RISVEGLIA MICHELA\Impostazioni locali\Temporary Internet Files\Content.IE5\NBLCURHE\MC90023727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428868"/>
            <a:ext cx="1923861" cy="1806166"/>
          </a:xfrm>
          <a:prstGeom prst="rect">
            <a:avLst/>
          </a:prstGeom>
          <a:noFill/>
        </p:spPr>
      </p:pic>
      <p:pic>
        <p:nvPicPr>
          <p:cNvPr id="154633" name="Picture 9" descr="C:\Documents and Settings\RISVEGLIA MICHELA\Documenti\EUROPE DIRECT\erasmus+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389438"/>
            <a:ext cx="2944802" cy="1145201"/>
          </a:xfrm>
          <a:prstGeom prst="rect">
            <a:avLst/>
          </a:prstGeom>
          <a:noFill/>
        </p:spPr>
      </p:pic>
      <p:cxnSp>
        <p:nvCxnSpPr>
          <p:cNvPr id="14" name="Connettore 2 13"/>
          <p:cNvCxnSpPr/>
          <p:nvPr/>
        </p:nvCxnSpPr>
        <p:spPr>
          <a:xfrm rot="5400000">
            <a:off x="2464579" y="239314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2616979" y="417830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RICERCA su motori di ricerca: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525963"/>
          </a:xfrm>
        </p:spPr>
        <p:txBody>
          <a:bodyPr/>
          <a:lstStyle/>
          <a:p>
            <a:r>
              <a:rPr lang="it-IT" dirty="0" smtClean="0"/>
              <a:t>"scambi" "SVE" "Europa" "</a:t>
            </a:r>
            <a:r>
              <a:rPr lang="it-IT" dirty="0" err="1" smtClean="0"/>
              <a:t>Erasmus+</a:t>
            </a:r>
            <a:r>
              <a:rPr lang="it-IT" dirty="0" smtClean="0"/>
              <a:t>" "corsi di formazione" "training </a:t>
            </a:r>
            <a:r>
              <a:rPr lang="it-IT" dirty="0" err="1" smtClean="0"/>
              <a:t>course</a:t>
            </a:r>
            <a:r>
              <a:rPr lang="it-IT" dirty="0" smtClean="0"/>
              <a:t>" "</a:t>
            </a:r>
            <a:r>
              <a:rPr lang="it-IT" dirty="0" err="1" smtClean="0"/>
              <a:t>youth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 t="7500" r="6836" b="10000"/>
          <a:stretch>
            <a:fillRect/>
          </a:stretch>
        </p:blipFill>
        <p:spPr bwMode="auto">
          <a:xfrm>
            <a:off x="-32" y="1643050"/>
            <a:ext cx="9144064" cy="50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 l="18164" t="8437" r="19726" b="10000"/>
          <a:stretch>
            <a:fillRect/>
          </a:stretch>
        </p:blipFill>
        <p:spPr bwMode="auto">
          <a:xfrm>
            <a:off x="785786" y="818817"/>
            <a:ext cx="7358114" cy="603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0" y="1812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Iscrizione a notiziario di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Europe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Direct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Marche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8AF-3431-49E9-A072-099CC9A56310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30" y="0"/>
            <a:ext cx="915213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-24"/>
            <a:ext cx="85455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Erasmus+  2014-2020</a:t>
            </a:r>
          </a:p>
          <a:p>
            <a:pPr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istruzione, formazione, gioventù e sport</a:t>
            </a: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1" y="2416017"/>
            <a:ext cx="5248259" cy="36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928662" y="928670"/>
            <a:ext cx="2928958" cy="135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400" dirty="0" smtClean="0"/>
              <a:t>Raggruppa 7 programmi dell'UE già esistenti</a:t>
            </a:r>
          </a:p>
        </p:txBody>
      </p:sp>
      <p:sp>
        <p:nvSpPr>
          <p:cNvPr id="8" name="Freccia a destra 7"/>
          <p:cNvSpPr/>
          <p:nvPr/>
        </p:nvSpPr>
        <p:spPr>
          <a:xfrm rot="10800000">
            <a:off x="3786182" y="1357298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7072330" y="4475489"/>
            <a:ext cx="1857388" cy="953775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F5494"/>
                </a:solidFill>
              </a:rPr>
              <a:t>Gioventù in Azione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7000892" y="1000108"/>
            <a:ext cx="2055889" cy="3401344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PROGRAMMI INTERNAZIONALI PER L’ISTRUZIONE SUPERIORE</a:t>
            </a:r>
            <a:b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it-IT" b="1" spc="-100" dirty="0">
                <a:solidFill>
                  <a:srgbClr val="0F5494"/>
                </a:solidFill>
              </a:rPr>
              <a:t>Erasmus mundus,</a:t>
            </a:r>
          </a:p>
          <a:p>
            <a:pPr algn="ctr" eaLnBrk="1" hangingPunct="1">
              <a:defRPr/>
            </a:pPr>
            <a:r>
              <a:rPr lang="it-IT" b="1" spc="-100" dirty="0">
                <a:solidFill>
                  <a:srgbClr val="0F5494"/>
                </a:solidFill>
              </a:rPr>
              <a:t>Tempus,</a:t>
            </a:r>
          </a:p>
          <a:p>
            <a:pPr algn="ctr" eaLnBrk="1" hangingPunct="1">
              <a:defRPr/>
            </a:pPr>
            <a:r>
              <a:rPr lang="it-IT" b="1" spc="-100" dirty="0">
                <a:solidFill>
                  <a:srgbClr val="0F5494"/>
                </a:solidFill>
              </a:rPr>
              <a:t>Alfa,</a:t>
            </a:r>
          </a:p>
          <a:p>
            <a:pPr algn="ctr" eaLnBrk="1" hangingPunct="1">
              <a:defRPr/>
            </a:pPr>
            <a:r>
              <a:rPr lang="it-IT" b="1" spc="-100" dirty="0">
                <a:solidFill>
                  <a:srgbClr val="0F5494"/>
                </a:solidFill>
              </a:rPr>
              <a:t>Edulink,</a:t>
            </a:r>
          </a:p>
          <a:p>
            <a:pPr algn="ctr" eaLnBrk="1" hangingPunct="1">
              <a:defRPr/>
            </a:pPr>
            <a:r>
              <a:rPr lang="it-IT" b="1" spc="-100" dirty="0">
                <a:solidFill>
                  <a:srgbClr val="0F5494"/>
                </a:solidFill>
              </a:rPr>
              <a:t>Programmi </a:t>
            </a:r>
            <a:r>
              <a:rPr lang="it-IT" b="1" spc="-100" dirty="0" smtClean="0">
                <a:solidFill>
                  <a:srgbClr val="0F5494"/>
                </a:solidFill>
              </a:rPr>
              <a:t>bilaterali</a:t>
            </a:r>
            <a:endParaRPr lang="it-IT" b="1" spc="-100" dirty="0">
              <a:solidFill>
                <a:srgbClr val="0F5494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357818" y="1000108"/>
            <a:ext cx="1571636" cy="4214842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LEARNING PROGRAMME</a:t>
            </a: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0F5494"/>
                </a:solidFill>
              </a:rPr>
              <a:t>Comenius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F5494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F5494"/>
                </a:solidFill>
              </a:rPr>
              <a:t>Leonardo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F5494"/>
                </a:solidFill>
              </a:rPr>
              <a:t>Grundtvig</a:t>
            </a:r>
            <a:endParaRPr lang="en-US" b="1" dirty="0">
              <a:solidFill>
                <a:srgbClr val="0F5494"/>
              </a:solidFill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F5494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114298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Pilastri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Macroaree</a:t>
            </a:r>
            <a:b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settori di intervento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2844" y="2060575"/>
            <a:ext cx="2119334" cy="22159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19050" algn="ctr"/>
            <a:r>
              <a:rPr lang="it-IT" b="1" dirty="0" smtClean="0"/>
              <a:t>opportunità rivolte </a:t>
            </a:r>
          </a:p>
          <a:p>
            <a:pPr marL="92075" indent="19050">
              <a:buFont typeface="+mj-lt"/>
              <a:buAutoNum type="arabicPeriod"/>
            </a:pPr>
            <a:r>
              <a:rPr lang="it-IT" dirty="0" smtClean="0"/>
              <a:t> istruzione superiore,</a:t>
            </a:r>
          </a:p>
          <a:p>
            <a:pPr marL="92075" indent="19050">
              <a:buFont typeface="+mj-lt"/>
              <a:buAutoNum type="arabicPeriod"/>
            </a:pPr>
            <a:r>
              <a:rPr lang="it-IT" dirty="0" smtClean="0"/>
              <a:t> formazione,</a:t>
            </a:r>
          </a:p>
          <a:p>
            <a:pPr marL="92075" indent="19050">
              <a:buFont typeface="+mj-lt"/>
              <a:buAutoNum type="arabicPeriod"/>
            </a:pPr>
            <a:r>
              <a:rPr lang="it-IT" dirty="0" smtClean="0"/>
              <a:t> educazione scolastica</a:t>
            </a:r>
          </a:p>
          <a:p>
            <a:pPr marL="92075" indent="19050">
              <a:buFont typeface="+mj-lt"/>
              <a:buAutoNum type="arabicPeriod"/>
            </a:pPr>
            <a:r>
              <a:rPr lang="it-IT" dirty="0" smtClean="0"/>
              <a:t> formazione degli adulti </a:t>
            </a:r>
            <a:endParaRPr lang="it-IT" spc="-7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94508" y="2076450"/>
            <a:ext cx="2135210" cy="166199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it-IT" dirty="0" smtClean="0"/>
              <a:t>sostiene l’insegnamento, la ricerca e lo studio di temi connessi all’integrazione europea. </a:t>
            </a:r>
            <a:endParaRPr lang="it-IT" sz="1600" b="1" spc="-7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8954" y="2060575"/>
            <a:ext cx="2145130" cy="41549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 smtClean="0"/>
              <a:t>opportunità di educazione non formale: </a:t>
            </a:r>
          </a:p>
          <a:p>
            <a:pPr indent="19050">
              <a:buFont typeface="+mj-lt"/>
              <a:buAutoNum type="arabicPeriod"/>
            </a:pPr>
            <a:r>
              <a:rPr lang="it-IT" dirty="0" smtClean="0"/>
              <a:t>Progetti di mobilità (SVE );</a:t>
            </a:r>
          </a:p>
          <a:p>
            <a:pPr indent="19050">
              <a:buFont typeface="+mj-lt"/>
              <a:buAutoNum type="arabicPeriod"/>
            </a:pPr>
            <a:r>
              <a:rPr lang="it-IT" dirty="0" smtClean="0"/>
              <a:t>eventi SVE su larga scala; </a:t>
            </a:r>
          </a:p>
          <a:p>
            <a:pPr indent="19050">
              <a:buFont typeface="+mj-lt"/>
              <a:buAutoNum type="arabicPeriod"/>
            </a:pPr>
            <a:r>
              <a:rPr lang="it-IT" dirty="0" smtClean="0"/>
              <a:t>Partenariati strategici;</a:t>
            </a:r>
          </a:p>
          <a:p>
            <a:pPr indent="19050">
              <a:buFont typeface="+mj-lt"/>
              <a:buAutoNum type="arabicPeriod"/>
            </a:pPr>
            <a:r>
              <a:rPr lang="it-IT" dirty="0" err="1" smtClean="0"/>
              <a:t>capacity-</a:t>
            </a:r>
            <a:r>
              <a:rPr lang="it-IT" dirty="0" smtClean="0"/>
              <a:t> building in </a:t>
            </a:r>
            <a:r>
              <a:rPr lang="it-IT" dirty="0" err="1" smtClean="0"/>
              <a:t>youth</a:t>
            </a:r>
            <a:r>
              <a:rPr lang="it-IT" dirty="0" smtClean="0"/>
              <a:t>; </a:t>
            </a:r>
          </a:p>
          <a:p>
            <a:pPr indent="19050">
              <a:buFont typeface="+mj-lt"/>
              <a:buAutoNum type="arabicPeriod"/>
            </a:pPr>
            <a:r>
              <a:rPr lang="it-IT" dirty="0" smtClean="0"/>
              <a:t>meeting tra giovani e </a:t>
            </a:r>
            <a:r>
              <a:rPr lang="it-IT" dirty="0" err="1" smtClean="0"/>
              <a:t>decision-maker</a:t>
            </a:r>
            <a:r>
              <a:rPr lang="it-IT" dirty="0" smtClean="0"/>
              <a:t> del settore della gioventù. </a:t>
            </a:r>
            <a:endParaRPr lang="it-IT" sz="1600" spc="-7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4876" y="2076450"/>
            <a:ext cx="1890881" cy="24929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it-IT" dirty="0" smtClean="0"/>
              <a:t>sviluppare dimensione europea dello sport (soprattutto sport popolari) per affrontare minacce quali doping , partite truccate e razzismo.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2212" y="1357298"/>
            <a:ext cx="2119334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19050" algn="ctr"/>
            <a:r>
              <a:rPr lang="it-IT" b="1" dirty="0" smtClean="0"/>
              <a:t>ISTRUZIONE E FORMAZIONE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36790" y="1651803"/>
            <a:ext cx="214513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 smtClean="0"/>
              <a:t>GIOVENTU’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23070" y="1643050"/>
            <a:ext cx="2135210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/>
              <a:t>Jean </a:t>
            </a:r>
            <a:r>
              <a:rPr lang="it-IT" b="1" dirty="0" err="1" smtClean="0"/>
              <a:t>Monnet</a:t>
            </a:r>
            <a:endParaRPr lang="it-IT" sz="1600" b="1" spc="-7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51368" y="1643050"/>
            <a:ext cx="1890881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/>
              <a:t>SPORT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arentesi graffa aperta 69"/>
          <p:cNvSpPr/>
          <p:nvPr/>
        </p:nvSpPr>
        <p:spPr>
          <a:xfrm rot="5400000">
            <a:off x="3518606" y="-1375522"/>
            <a:ext cx="2143140" cy="8894664"/>
          </a:xfrm>
          <a:prstGeom prst="leftBrace">
            <a:avLst>
              <a:gd name="adj1" fmla="val 16580"/>
              <a:gd name="adj2" fmla="val 72984"/>
            </a:avLst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2858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PAROLE</a:t>
            </a:r>
            <a:r>
              <a:rPr lang="it-IT" sz="32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CHIAVE = </a:t>
            </a:r>
            <a:r>
              <a:rPr lang="it-IT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semplificazione e ottimizzazione</a:t>
            </a:r>
            <a:endParaRPr lang="it-IT" sz="3200" dirty="0" smtClean="0">
              <a:solidFill>
                <a:srgbClr val="FF9933"/>
              </a:solidFill>
            </a:endParaRPr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71488" y="571480"/>
            <a:ext cx="700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fa ad esserlo?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2844" y="1071546"/>
            <a:ext cx="2119334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19050" algn="ctr"/>
            <a:r>
              <a:rPr lang="it-IT" b="1" dirty="0" smtClean="0"/>
              <a:t>ISTRUZIONE E FORMAZIONE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357422" y="1366051"/>
            <a:ext cx="214513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it-IT" b="1" dirty="0" smtClean="0"/>
              <a:t>GIOVENTU’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643702" y="1357298"/>
            <a:ext cx="2135210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/>
              <a:t>Jean </a:t>
            </a:r>
            <a:r>
              <a:rPr lang="it-IT" b="1" dirty="0" err="1" smtClean="0"/>
              <a:t>Monnet</a:t>
            </a:r>
            <a:endParaRPr lang="it-IT" sz="1600" b="1" spc="-7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72000" y="1357298"/>
            <a:ext cx="1890881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/>
              <a:t>SPORT</a:t>
            </a:r>
            <a:r>
              <a:rPr lang="it-IT" dirty="0" smtClean="0"/>
              <a:t> </a:t>
            </a:r>
          </a:p>
        </p:txBody>
      </p:sp>
      <p:cxnSp>
        <p:nvCxnSpPr>
          <p:cNvPr id="27" name="Connettore 2 26"/>
          <p:cNvCxnSpPr/>
          <p:nvPr/>
        </p:nvCxnSpPr>
        <p:spPr>
          <a:xfrm rot="10800000">
            <a:off x="5929324" y="1785928"/>
            <a:ext cx="1000130" cy="7143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7000894" y="1857362"/>
            <a:ext cx="571502" cy="4286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00760" y="2285992"/>
            <a:ext cx="2163757" cy="4286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Attività 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specifiche</a:t>
            </a:r>
            <a:endParaRPr lang="it-IT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grpSp>
        <p:nvGrpSpPr>
          <p:cNvPr id="57" name="Gruppo 56"/>
          <p:cNvGrpSpPr>
            <a:grpSpLocks noChangeAspect="1"/>
          </p:cNvGrpSpPr>
          <p:nvPr/>
        </p:nvGrpSpPr>
        <p:grpSpPr>
          <a:xfrm>
            <a:off x="1142976" y="4402928"/>
            <a:ext cx="2005884" cy="2005884"/>
            <a:chOff x="9799638" y="2459038"/>
            <a:chExt cx="506413" cy="527050"/>
          </a:xfrm>
          <a:solidFill>
            <a:srgbClr val="00B0F0"/>
          </a:solidFill>
        </p:grpSpPr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1" name="Gruppo 60"/>
          <p:cNvGrpSpPr>
            <a:grpSpLocks noChangeAspect="1"/>
          </p:cNvGrpSpPr>
          <p:nvPr/>
        </p:nvGrpSpPr>
        <p:grpSpPr>
          <a:xfrm>
            <a:off x="4429124" y="4397308"/>
            <a:ext cx="2005884" cy="2005884"/>
            <a:chOff x="9799638" y="2459038"/>
            <a:chExt cx="506413" cy="527050"/>
          </a:xfrm>
          <a:solidFill>
            <a:srgbClr val="CC0000"/>
          </a:solidFill>
        </p:grpSpPr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5" name="Gruppo 64"/>
          <p:cNvGrpSpPr>
            <a:grpSpLocks noChangeAspect="1"/>
          </p:cNvGrpSpPr>
          <p:nvPr/>
        </p:nvGrpSpPr>
        <p:grpSpPr>
          <a:xfrm>
            <a:off x="6858016" y="4402928"/>
            <a:ext cx="2005884" cy="2005884"/>
            <a:chOff x="9799638" y="2459038"/>
            <a:chExt cx="506413" cy="527050"/>
          </a:xfrm>
          <a:solidFill>
            <a:srgbClr val="00B050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9967913" y="2459038"/>
              <a:ext cx="338138" cy="338138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0" y="202"/>
                </a:cxn>
                <a:cxn ang="0">
                  <a:pos x="12" y="283"/>
                </a:cxn>
                <a:cxn ang="0">
                  <a:pos x="53" y="354"/>
                </a:cxn>
                <a:cxn ang="0">
                  <a:pos x="104" y="396"/>
                </a:cxn>
                <a:cxn ang="0">
                  <a:pos x="142" y="414"/>
                </a:cxn>
                <a:cxn ang="0">
                  <a:pos x="182" y="423"/>
                </a:cxn>
                <a:cxn ang="0">
                  <a:pos x="224" y="426"/>
                </a:cxn>
                <a:cxn ang="0">
                  <a:pos x="264" y="420"/>
                </a:cxn>
                <a:cxn ang="0">
                  <a:pos x="302" y="406"/>
                </a:cxn>
                <a:cxn ang="0">
                  <a:pos x="338" y="385"/>
                </a:cxn>
                <a:cxn ang="0">
                  <a:pos x="370" y="358"/>
                </a:cxn>
                <a:cxn ang="0">
                  <a:pos x="407" y="303"/>
                </a:cxn>
                <a:cxn ang="0">
                  <a:pos x="426" y="224"/>
                </a:cxn>
                <a:cxn ang="0">
                  <a:pos x="415" y="142"/>
                </a:cxn>
                <a:cxn ang="0">
                  <a:pos x="373" y="71"/>
                </a:cxn>
                <a:cxn ang="0">
                  <a:pos x="323" y="29"/>
                </a:cxn>
                <a:cxn ang="0">
                  <a:pos x="285" y="12"/>
                </a:cxn>
                <a:cxn ang="0">
                  <a:pos x="244" y="2"/>
                </a:cxn>
                <a:cxn ang="0">
                  <a:pos x="203" y="0"/>
                </a:cxn>
                <a:cxn ang="0">
                  <a:pos x="163" y="5"/>
                </a:cxn>
                <a:cxn ang="0">
                  <a:pos x="125" y="19"/>
                </a:cxn>
                <a:cxn ang="0">
                  <a:pos x="89" y="40"/>
                </a:cxn>
                <a:cxn ang="0">
                  <a:pos x="57" y="67"/>
                </a:cxn>
                <a:cxn ang="0">
                  <a:pos x="68" y="104"/>
                </a:cxn>
                <a:cxn ang="0">
                  <a:pos x="94" y="77"/>
                </a:cxn>
                <a:cxn ang="0">
                  <a:pos x="122" y="56"/>
                </a:cxn>
                <a:cxn ang="0">
                  <a:pos x="153" y="41"/>
                </a:cxn>
                <a:cxn ang="0">
                  <a:pos x="188" y="33"/>
                </a:cxn>
                <a:cxn ang="0">
                  <a:pos x="223" y="32"/>
                </a:cxn>
                <a:cxn ang="0">
                  <a:pos x="257" y="36"/>
                </a:cxn>
                <a:cxn ang="0">
                  <a:pos x="292" y="49"/>
                </a:cxn>
                <a:cxn ang="0">
                  <a:pos x="323" y="67"/>
                </a:cxn>
                <a:cxn ang="0">
                  <a:pos x="370" y="122"/>
                </a:cxn>
                <a:cxn ang="0">
                  <a:pos x="393" y="187"/>
                </a:cxn>
                <a:cxn ang="0">
                  <a:pos x="389" y="256"/>
                </a:cxn>
                <a:cxn ang="0">
                  <a:pos x="358" y="322"/>
                </a:cxn>
                <a:cxn ang="0">
                  <a:pos x="333" y="348"/>
                </a:cxn>
                <a:cxn ang="0">
                  <a:pos x="304" y="369"/>
                </a:cxn>
                <a:cxn ang="0">
                  <a:pos x="273" y="384"/>
                </a:cxn>
                <a:cxn ang="0">
                  <a:pos x="239" y="392"/>
                </a:cxn>
                <a:cxn ang="0">
                  <a:pos x="204" y="393"/>
                </a:cxn>
                <a:cxn ang="0">
                  <a:pos x="170" y="389"/>
                </a:cxn>
                <a:cxn ang="0">
                  <a:pos x="136" y="376"/>
                </a:cxn>
                <a:cxn ang="0">
                  <a:pos x="105" y="358"/>
                </a:cxn>
                <a:cxn ang="0">
                  <a:pos x="57" y="303"/>
                </a:cxn>
                <a:cxn ang="0">
                  <a:pos x="34" y="238"/>
                </a:cxn>
                <a:cxn ang="0">
                  <a:pos x="37" y="169"/>
                </a:cxn>
                <a:cxn ang="0">
                  <a:pos x="68" y="104"/>
                </a:cxn>
              </a:cxnLst>
              <a:rect l="0" t="0" r="r" b="b"/>
              <a:pathLst>
                <a:path w="426" h="426">
                  <a:moveTo>
                    <a:pt x="43" y="85"/>
                  </a:moveTo>
                  <a:lnTo>
                    <a:pt x="21" y="122"/>
                  </a:lnTo>
                  <a:lnTo>
                    <a:pt x="7" y="161"/>
                  </a:lnTo>
                  <a:lnTo>
                    <a:pt x="0" y="202"/>
                  </a:lnTo>
                  <a:lnTo>
                    <a:pt x="3" y="242"/>
                  </a:lnTo>
                  <a:lnTo>
                    <a:pt x="12" y="283"/>
                  </a:lnTo>
                  <a:lnTo>
                    <a:pt x="29" y="320"/>
                  </a:lnTo>
                  <a:lnTo>
                    <a:pt x="53" y="354"/>
                  </a:lnTo>
                  <a:lnTo>
                    <a:pt x="86" y="383"/>
                  </a:lnTo>
                  <a:lnTo>
                    <a:pt x="104" y="396"/>
                  </a:lnTo>
                  <a:lnTo>
                    <a:pt x="122" y="406"/>
                  </a:lnTo>
                  <a:lnTo>
                    <a:pt x="142" y="414"/>
                  </a:lnTo>
                  <a:lnTo>
                    <a:pt x="162" y="420"/>
                  </a:lnTo>
                  <a:lnTo>
                    <a:pt x="182" y="423"/>
                  </a:lnTo>
                  <a:lnTo>
                    <a:pt x="203" y="426"/>
                  </a:lnTo>
                  <a:lnTo>
                    <a:pt x="224" y="426"/>
                  </a:lnTo>
                  <a:lnTo>
                    <a:pt x="243" y="423"/>
                  </a:lnTo>
                  <a:lnTo>
                    <a:pt x="264" y="420"/>
                  </a:lnTo>
                  <a:lnTo>
                    <a:pt x="284" y="414"/>
                  </a:lnTo>
                  <a:lnTo>
                    <a:pt x="302" y="406"/>
                  </a:lnTo>
                  <a:lnTo>
                    <a:pt x="320" y="397"/>
                  </a:lnTo>
                  <a:lnTo>
                    <a:pt x="338" y="385"/>
                  </a:lnTo>
                  <a:lnTo>
                    <a:pt x="355" y="373"/>
                  </a:lnTo>
                  <a:lnTo>
                    <a:pt x="370" y="358"/>
                  </a:lnTo>
                  <a:lnTo>
                    <a:pt x="384" y="340"/>
                  </a:lnTo>
                  <a:lnTo>
                    <a:pt x="407" y="303"/>
                  </a:lnTo>
                  <a:lnTo>
                    <a:pt x="421" y="264"/>
                  </a:lnTo>
                  <a:lnTo>
                    <a:pt x="426" y="224"/>
                  </a:lnTo>
                  <a:lnTo>
                    <a:pt x="425" y="183"/>
                  </a:lnTo>
                  <a:lnTo>
                    <a:pt x="415" y="142"/>
                  </a:lnTo>
                  <a:lnTo>
                    <a:pt x="398" y="105"/>
                  </a:lnTo>
                  <a:lnTo>
                    <a:pt x="373" y="71"/>
                  </a:lnTo>
                  <a:lnTo>
                    <a:pt x="341" y="42"/>
                  </a:lnTo>
                  <a:lnTo>
                    <a:pt x="323" y="29"/>
                  </a:lnTo>
                  <a:lnTo>
                    <a:pt x="304" y="20"/>
                  </a:lnTo>
                  <a:lnTo>
                    <a:pt x="285" y="12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3" y="5"/>
                  </a:lnTo>
                  <a:lnTo>
                    <a:pt x="143" y="11"/>
                  </a:lnTo>
                  <a:lnTo>
                    <a:pt x="125" y="19"/>
                  </a:lnTo>
                  <a:lnTo>
                    <a:pt x="106" y="28"/>
                  </a:lnTo>
                  <a:lnTo>
                    <a:pt x="89" y="40"/>
                  </a:lnTo>
                  <a:lnTo>
                    <a:pt x="72" y="53"/>
                  </a:lnTo>
                  <a:lnTo>
                    <a:pt x="57" y="67"/>
                  </a:lnTo>
                  <a:lnTo>
                    <a:pt x="43" y="85"/>
                  </a:lnTo>
                  <a:close/>
                  <a:moveTo>
                    <a:pt x="68" y="104"/>
                  </a:moveTo>
                  <a:lnTo>
                    <a:pt x="80" y="90"/>
                  </a:lnTo>
                  <a:lnTo>
                    <a:pt x="94" y="77"/>
                  </a:lnTo>
                  <a:lnTo>
                    <a:pt x="107" y="66"/>
                  </a:lnTo>
                  <a:lnTo>
                    <a:pt x="122" y="56"/>
                  </a:lnTo>
                  <a:lnTo>
                    <a:pt x="137" y="48"/>
                  </a:lnTo>
                  <a:lnTo>
                    <a:pt x="153" y="41"/>
                  </a:lnTo>
                  <a:lnTo>
                    <a:pt x="171" y="36"/>
                  </a:lnTo>
                  <a:lnTo>
                    <a:pt x="188" y="33"/>
                  </a:lnTo>
                  <a:lnTo>
                    <a:pt x="205" y="32"/>
                  </a:lnTo>
                  <a:lnTo>
                    <a:pt x="223" y="32"/>
                  </a:lnTo>
                  <a:lnTo>
                    <a:pt x="240" y="33"/>
                  </a:lnTo>
                  <a:lnTo>
                    <a:pt x="257" y="36"/>
                  </a:lnTo>
                  <a:lnTo>
                    <a:pt x="274" y="42"/>
                  </a:lnTo>
                  <a:lnTo>
                    <a:pt x="292" y="49"/>
                  </a:lnTo>
                  <a:lnTo>
                    <a:pt x="308" y="57"/>
                  </a:lnTo>
                  <a:lnTo>
                    <a:pt x="323" y="67"/>
                  </a:lnTo>
                  <a:lnTo>
                    <a:pt x="349" y="93"/>
                  </a:lnTo>
                  <a:lnTo>
                    <a:pt x="370" y="122"/>
                  </a:lnTo>
                  <a:lnTo>
                    <a:pt x="385" y="153"/>
                  </a:lnTo>
                  <a:lnTo>
                    <a:pt x="393" y="187"/>
                  </a:lnTo>
                  <a:lnTo>
                    <a:pt x="394" y="222"/>
                  </a:lnTo>
                  <a:lnTo>
                    <a:pt x="389" y="256"/>
                  </a:lnTo>
                  <a:lnTo>
                    <a:pt x="377" y="291"/>
                  </a:lnTo>
                  <a:lnTo>
                    <a:pt x="358" y="322"/>
                  </a:lnTo>
                  <a:lnTo>
                    <a:pt x="347" y="336"/>
                  </a:lnTo>
                  <a:lnTo>
                    <a:pt x="333" y="348"/>
                  </a:lnTo>
                  <a:lnTo>
                    <a:pt x="319" y="360"/>
                  </a:lnTo>
                  <a:lnTo>
                    <a:pt x="304" y="369"/>
                  </a:lnTo>
                  <a:lnTo>
                    <a:pt x="289" y="377"/>
                  </a:lnTo>
                  <a:lnTo>
                    <a:pt x="273" y="384"/>
                  </a:lnTo>
                  <a:lnTo>
                    <a:pt x="256" y="389"/>
                  </a:lnTo>
                  <a:lnTo>
                    <a:pt x="239" y="392"/>
                  </a:lnTo>
                  <a:lnTo>
                    <a:pt x="221" y="393"/>
                  </a:lnTo>
                  <a:lnTo>
                    <a:pt x="204" y="393"/>
                  </a:lnTo>
                  <a:lnTo>
                    <a:pt x="187" y="392"/>
                  </a:lnTo>
                  <a:lnTo>
                    <a:pt x="170" y="389"/>
                  </a:lnTo>
                  <a:lnTo>
                    <a:pt x="152" y="383"/>
                  </a:lnTo>
                  <a:lnTo>
                    <a:pt x="136" y="376"/>
                  </a:lnTo>
                  <a:lnTo>
                    <a:pt x="120" y="368"/>
                  </a:lnTo>
                  <a:lnTo>
                    <a:pt x="105" y="358"/>
                  </a:lnTo>
                  <a:lnTo>
                    <a:pt x="77" y="332"/>
                  </a:lnTo>
                  <a:lnTo>
                    <a:pt x="57" y="303"/>
                  </a:lnTo>
                  <a:lnTo>
                    <a:pt x="42" y="272"/>
                  </a:lnTo>
                  <a:lnTo>
                    <a:pt x="34" y="238"/>
                  </a:lnTo>
                  <a:lnTo>
                    <a:pt x="33" y="203"/>
                  </a:lnTo>
                  <a:lnTo>
                    <a:pt x="37" y="169"/>
                  </a:lnTo>
                  <a:lnTo>
                    <a:pt x="50" y="135"/>
                  </a:lnTo>
                  <a:lnTo>
                    <a:pt x="6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10153650" y="2538413"/>
              <a:ext cx="57150" cy="58738"/>
            </a:xfrm>
            <a:custGeom>
              <a:avLst/>
              <a:gdLst/>
              <a:ahLst/>
              <a:cxnLst>
                <a:cxn ang="0">
                  <a:pos x="67" y="59"/>
                </a:cxn>
                <a:cxn ang="0">
                  <a:pos x="61" y="65"/>
                </a:cxn>
                <a:cxn ang="0">
                  <a:pos x="55" y="70"/>
                </a:cxn>
                <a:cxn ang="0">
                  <a:pos x="50" y="72"/>
                </a:cxn>
                <a:cxn ang="0">
                  <a:pos x="43" y="74"/>
                </a:cxn>
                <a:cxn ang="0">
                  <a:pos x="35" y="74"/>
                </a:cxn>
                <a:cxn ang="0">
                  <a:pos x="28" y="73"/>
                </a:cxn>
                <a:cxn ang="0">
                  <a:pos x="21" y="71"/>
                </a:cxn>
                <a:cxn ang="0">
                  <a:pos x="14" y="67"/>
                </a:cxn>
                <a:cxn ang="0">
                  <a:pos x="5" y="56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7" y="15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60" y="6"/>
                </a:cxn>
                <a:cxn ang="0">
                  <a:pos x="69" y="18"/>
                </a:cxn>
                <a:cxn ang="0">
                  <a:pos x="74" y="32"/>
                </a:cxn>
                <a:cxn ang="0">
                  <a:pos x="74" y="46"/>
                </a:cxn>
                <a:cxn ang="0">
                  <a:pos x="67" y="59"/>
                </a:cxn>
              </a:cxnLst>
              <a:rect l="0" t="0" r="r" b="b"/>
              <a:pathLst>
                <a:path w="74" h="74">
                  <a:moveTo>
                    <a:pt x="67" y="59"/>
                  </a:moveTo>
                  <a:lnTo>
                    <a:pt x="61" y="65"/>
                  </a:lnTo>
                  <a:lnTo>
                    <a:pt x="55" y="70"/>
                  </a:lnTo>
                  <a:lnTo>
                    <a:pt x="50" y="72"/>
                  </a:lnTo>
                  <a:lnTo>
                    <a:pt x="43" y="74"/>
                  </a:lnTo>
                  <a:lnTo>
                    <a:pt x="35" y="74"/>
                  </a:lnTo>
                  <a:lnTo>
                    <a:pt x="28" y="73"/>
                  </a:lnTo>
                  <a:lnTo>
                    <a:pt x="21" y="71"/>
                  </a:lnTo>
                  <a:lnTo>
                    <a:pt x="14" y="67"/>
                  </a:lnTo>
                  <a:lnTo>
                    <a:pt x="5" y="5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9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9799638" y="2719388"/>
              <a:ext cx="282575" cy="266700"/>
            </a:xfrm>
            <a:custGeom>
              <a:avLst/>
              <a:gdLst/>
              <a:ahLst/>
              <a:cxnLst>
                <a:cxn ang="0">
                  <a:pos x="245" y="5"/>
                </a:cxn>
                <a:cxn ang="0">
                  <a:pos x="218" y="39"/>
                </a:cxn>
                <a:cxn ang="0">
                  <a:pos x="183" y="87"/>
                </a:cxn>
                <a:cxn ang="0">
                  <a:pos x="150" y="130"/>
                </a:cxn>
                <a:cxn ang="0">
                  <a:pos x="136" y="138"/>
                </a:cxn>
                <a:cxn ang="0">
                  <a:pos x="123" y="127"/>
                </a:cxn>
                <a:cxn ang="0">
                  <a:pos x="109" y="117"/>
                </a:cxn>
                <a:cxn ang="0">
                  <a:pos x="101" y="111"/>
                </a:cxn>
                <a:cxn ang="0">
                  <a:pos x="33" y="199"/>
                </a:cxn>
                <a:cxn ang="0">
                  <a:pos x="39" y="202"/>
                </a:cxn>
                <a:cxn ang="0">
                  <a:pos x="50" y="211"/>
                </a:cxn>
                <a:cxn ang="0">
                  <a:pos x="65" y="223"/>
                </a:cxn>
                <a:cxn ang="0">
                  <a:pos x="78" y="232"/>
                </a:cxn>
                <a:cxn ang="0">
                  <a:pos x="60" y="256"/>
                </a:cxn>
                <a:cxn ang="0">
                  <a:pos x="34" y="291"/>
                </a:cxn>
                <a:cxn ang="0">
                  <a:pos x="10" y="323"/>
                </a:cxn>
                <a:cxn ang="0">
                  <a:pos x="0" y="337"/>
                </a:cxn>
                <a:cxn ang="0">
                  <a:pos x="354" y="84"/>
                </a:cxn>
                <a:cxn ang="0">
                  <a:pos x="322" y="74"/>
                </a:cxn>
                <a:cxn ang="0">
                  <a:pos x="277" y="135"/>
                </a:cxn>
                <a:cxn ang="0">
                  <a:pos x="215" y="217"/>
                </a:cxn>
                <a:cxn ang="0">
                  <a:pos x="167" y="282"/>
                </a:cxn>
                <a:cxn ang="0">
                  <a:pos x="152" y="294"/>
                </a:cxn>
                <a:cxn ang="0">
                  <a:pos x="133" y="295"/>
                </a:cxn>
                <a:cxn ang="0">
                  <a:pos x="108" y="298"/>
                </a:cxn>
                <a:cxn ang="0">
                  <a:pos x="80" y="299"/>
                </a:cxn>
                <a:cxn ang="0">
                  <a:pos x="74" y="290"/>
                </a:cxn>
                <a:cxn ang="0">
                  <a:pos x="93" y="264"/>
                </a:cxn>
                <a:cxn ang="0">
                  <a:pos x="110" y="242"/>
                </a:cxn>
                <a:cxn ang="0">
                  <a:pos x="122" y="227"/>
                </a:cxn>
                <a:cxn ang="0">
                  <a:pos x="122" y="224"/>
                </a:cxn>
                <a:cxn ang="0">
                  <a:pos x="112" y="217"/>
                </a:cxn>
                <a:cxn ang="0">
                  <a:pos x="98" y="207"/>
                </a:cxn>
                <a:cxn ang="0">
                  <a:pos x="84" y="196"/>
                </a:cxn>
                <a:cxn ang="0">
                  <a:pos x="85" y="183"/>
                </a:cxn>
                <a:cxn ang="0">
                  <a:pos x="99" y="164"/>
                </a:cxn>
                <a:cxn ang="0">
                  <a:pos x="111" y="158"/>
                </a:cxn>
                <a:cxn ang="0">
                  <a:pos x="124" y="169"/>
                </a:cxn>
                <a:cxn ang="0">
                  <a:pos x="138" y="179"/>
                </a:cxn>
                <a:cxn ang="0">
                  <a:pos x="146" y="185"/>
                </a:cxn>
                <a:cxn ang="0">
                  <a:pos x="274" y="18"/>
                </a:cxn>
              </a:cxnLst>
              <a:rect l="0" t="0" r="r" b="b"/>
              <a:pathLst>
                <a:path w="354" h="337">
                  <a:moveTo>
                    <a:pt x="248" y="0"/>
                  </a:moveTo>
                  <a:lnTo>
                    <a:pt x="245" y="5"/>
                  </a:lnTo>
                  <a:lnTo>
                    <a:pt x="233" y="19"/>
                  </a:lnTo>
                  <a:lnTo>
                    <a:pt x="218" y="39"/>
                  </a:lnTo>
                  <a:lnTo>
                    <a:pt x="201" y="63"/>
                  </a:lnTo>
                  <a:lnTo>
                    <a:pt x="183" y="87"/>
                  </a:lnTo>
                  <a:lnTo>
                    <a:pt x="164" y="110"/>
                  </a:lnTo>
                  <a:lnTo>
                    <a:pt x="150" y="130"/>
                  </a:lnTo>
                  <a:lnTo>
                    <a:pt x="141" y="141"/>
                  </a:lnTo>
                  <a:lnTo>
                    <a:pt x="136" y="138"/>
                  </a:lnTo>
                  <a:lnTo>
                    <a:pt x="130" y="132"/>
                  </a:lnTo>
                  <a:lnTo>
                    <a:pt x="123" y="127"/>
                  </a:lnTo>
                  <a:lnTo>
                    <a:pt x="116" y="122"/>
                  </a:lnTo>
                  <a:lnTo>
                    <a:pt x="109" y="117"/>
                  </a:lnTo>
                  <a:lnTo>
                    <a:pt x="104" y="113"/>
                  </a:lnTo>
                  <a:lnTo>
                    <a:pt x="101" y="111"/>
                  </a:lnTo>
                  <a:lnTo>
                    <a:pt x="100" y="110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9" y="202"/>
                  </a:lnTo>
                  <a:lnTo>
                    <a:pt x="43" y="207"/>
                  </a:lnTo>
                  <a:lnTo>
                    <a:pt x="50" y="211"/>
                  </a:lnTo>
                  <a:lnTo>
                    <a:pt x="58" y="217"/>
                  </a:lnTo>
                  <a:lnTo>
                    <a:pt x="65" y="223"/>
                  </a:lnTo>
                  <a:lnTo>
                    <a:pt x="72" y="227"/>
                  </a:lnTo>
                  <a:lnTo>
                    <a:pt x="78" y="232"/>
                  </a:lnTo>
                  <a:lnTo>
                    <a:pt x="71" y="242"/>
                  </a:lnTo>
                  <a:lnTo>
                    <a:pt x="60" y="256"/>
                  </a:lnTo>
                  <a:lnTo>
                    <a:pt x="47" y="274"/>
                  </a:lnTo>
                  <a:lnTo>
                    <a:pt x="34" y="291"/>
                  </a:lnTo>
                  <a:lnTo>
                    <a:pt x="20" y="308"/>
                  </a:lnTo>
                  <a:lnTo>
                    <a:pt x="10" y="323"/>
                  </a:lnTo>
                  <a:lnTo>
                    <a:pt x="2" y="333"/>
                  </a:lnTo>
                  <a:lnTo>
                    <a:pt x="0" y="337"/>
                  </a:lnTo>
                  <a:lnTo>
                    <a:pt x="174" y="325"/>
                  </a:lnTo>
                  <a:lnTo>
                    <a:pt x="354" y="84"/>
                  </a:lnTo>
                  <a:lnTo>
                    <a:pt x="329" y="65"/>
                  </a:lnTo>
                  <a:lnTo>
                    <a:pt x="322" y="74"/>
                  </a:lnTo>
                  <a:lnTo>
                    <a:pt x="304" y="100"/>
                  </a:lnTo>
                  <a:lnTo>
                    <a:pt x="277" y="135"/>
                  </a:lnTo>
                  <a:lnTo>
                    <a:pt x="246" y="176"/>
                  </a:lnTo>
                  <a:lnTo>
                    <a:pt x="215" y="217"/>
                  </a:lnTo>
                  <a:lnTo>
                    <a:pt x="187" y="254"/>
                  </a:lnTo>
                  <a:lnTo>
                    <a:pt x="167" y="282"/>
                  </a:lnTo>
                  <a:lnTo>
                    <a:pt x="157" y="294"/>
                  </a:lnTo>
                  <a:lnTo>
                    <a:pt x="152" y="294"/>
                  </a:lnTo>
                  <a:lnTo>
                    <a:pt x="144" y="295"/>
                  </a:lnTo>
                  <a:lnTo>
                    <a:pt x="133" y="295"/>
                  </a:lnTo>
                  <a:lnTo>
                    <a:pt x="122" y="297"/>
                  </a:lnTo>
                  <a:lnTo>
                    <a:pt x="108" y="298"/>
                  </a:lnTo>
                  <a:lnTo>
                    <a:pt x="94" y="299"/>
                  </a:lnTo>
                  <a:lnTo>
                    <a:pt x="80" y="299"/>
                  </a:lnTo>
                  <a:lnTo>
                    <a:pt x="66" y="300"/>
                  </a:lnTo>
                  <a:lnTo>
                    <a:pt x="74" y="290"/>
                  </a:lnTo>
                  <a:lnTo>
                    <a:pt x="84" y="277"/>
                  </a:lnTo>
                  <a:lnTo>
                    <a:pt x="93" y="264"/>
                  </a:lnTo>
                  <a:lnTo>
                    <a:pt x="102" y="253"/>
                  </a:lnTo>
                  <a:lnTo>
                    <a:pt x="110" y="242"/>
                  </a:lnTo>
                  <a:lnTo>
                    <a:pt x="117" y="233"/>
                  </a:lnTo>
                  <a:lnTo>
                    <a:pt x="122" y="227"/>
                  </a:lnTo>
                  <a:lnTo>
                    <a:pt x="123" y="225"/>
                  </a:lnTo>
                  <a:lnTo>
                    <a:pt x="122" y="224"/>
                  </a:lnTo>
                  <a:lnTo>
                    <a:pt x="117" y="222"/>
                  </a:lnTo>
                  <a:lnTo>
                    <a:pt x="112" y="217"/>
                  </a:lnTo>
                  <a:lnTo>
                    <a:pt x="106" y="212"/>
                  </a:lnTo>
                  <a:lnTo>
                    <a:pt x="98" y="207"/>
                  </a:lnTo>
                  <a:lnTo>
                    <a:pt x="91" y="201"/>
                  </a:lnTo>
                  <a:lnTo>
                    <a:pt x="84" y="196"/>
                  </a:lnTo>
                  <a:lnTo>
                    <a:pt x="78" y="192"/>
                  </a:lnTo>
                  <a:lnTo>
                    <a:pt x="85" y="183"/>
                  </a:lnTo>
                  <a:lnTo>
                    <a:pt x="92" y="173"/>
                  </a:lnTo>
                  <a:lnTo>
                    <a:pt x="99" y="164"/>
                  </a:lnTo>
                  <a:lnTo>
                    <a:pt x="106" y="155"/>
                  </a:lnTo>
                  <a:lnTo>
                    <a:pt x="111" y="158"/>
                  </a:lnTo>
                  <a:lnTo>
                    <a:pt x="117" y="164"/>
                  </a:lnTo>
                  <a:lnTo>
                    <a:pt x="124" y="169"/>
                  </a:lnTo>
                  <a:lnTo>
                    <a:pt x="131" y="173"/>
                  </a:lnTo>
                  <a:lnTo>
                    <a:pt x="138" y="179"/>
                  </a:lnTo>
                  <a:lnTo>
                    <a:pt x="142" y="183"/>
                  </a:lnTo>
                  <a:lnTo>
                    <a:pt x="146" y="185"/>
                  </a:lnTo>
                  <a:lnTo>
                    <a:pt x="147" y="186"/>
                  </a:lnTo>
                  <a:lnTo>
                    <a:pt x="274" y="18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aphicFrame>
        <p:nvGraphicFramePr>
          <p:cNvPr id="69" name="Group 26"/>
          <p:cNvGraphicFramePr>
            <a:graphicFrameLocks noGrp="1"/>
          </p:cNvGraphicFramePr>
          <p:nvPr/>
        </p:nvGraphicFramePr>
        <p:xfrm>
          <a:off x="142843" y="3897242"/>
          <a:ext cx="8893207" cy="2603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71835"/>
                <a:gridCol w="3000396"/>
                <a:gridCol w="2820976"/>
              </a:tblGrid>
              <a:tr h="84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Azione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3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chiave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1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0" marR="91420" marT="45709" marB="45709"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Azione</a:t>
                      </a:r>
                      <a:r>
                        <a:rPr kumimoji="0" lang="en-US" sz="3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chiave</a:t>
                      </a:r>
                      <a:r>
                        <a:rPr kumimoji="0" lang="en-US" sz="3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2</a:t>
                      </a:r>
                      <a:endParaRPr kumimoji="0" lang="en-US" sz="3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0" marR="91420" marT="45709" marB="45709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Azione</a:t>
                      </a:r>
                      <a:r>
                        <a:rPr kumimoji="0" lang="en-US" sz="3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kumimoji="0" lang="en-US" sz="3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chiave</a:t>
                      </a:r>
                      <a:r>
                        <a:rPr kumimoji="0" lang="en-US" sz="3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3</a:t>
                      </a:r>
                      <a:endParaRPr kumimoji="0" lang="en-US" sz="3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0" marR="91420" marT="45709" marB="45709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6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2600" dirty="0" smtClean="0">
                          <a:effectLst/>
                        </a:rPr>
                        <a:t>Mobilità individuale per apprendimento</a:t>
                      </a:r>
                      <a:endParaRPr lang="it-IT" sz="26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0" marR="91420" marT="45709" marB="45709"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2600" dirty="0" smtClean="0">
                          <a:effectLst/>
                        </a:rPr>
                        <a:t>Cooperazione per l’innovazione e le buone pratiche</a:t>
                      </a:r>
                      <a:endParaRPr lang="it-IT" sz="26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0" marR="91420" marT="45709" marB="45709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2600" dirty="0" smtClean="0">
                          <a:effectLst/>
                        </a:rPr>
                        <a:t>Sostegno alla riforma delle politiche</a:t>
                      </a:r>
                      <a:endParaRPr kumimoji="0" lang="en-US" sz="2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0" marR="91420" marT="45709" marB="45709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14282" y="622977"/>
          <a:ext cx="8643997" cy="5571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02"/>
                <a:gridCol w="357190"/>
                <a:gridCol w="142876"/>
                <a:gridCol w="714380"/>
                <a:gridCol w="642942"/>
                <a:gridCol w="505283"/>
                <a:gridCol w="852039"/>
                <a:gridCol w="571504"/>
                <a:gridCol w="1617407"/>
                <a:gridCol w="1168674"/>
              </a:tblGrid>
              <a:tr h="447767">
                <a:tc gridSpan="9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L’Istruzione scolastica da LLP </a:t>
                      </a:r>
                      <a:r>
                        <a:rPr lang="it-IT" sz="2000" b="1" u="sng" dirty="0" err="1" smtClean="0"/>
                        <a:t>Comenius</a:t>
                      </a:r>
                      <a:r>
                        <a:rPr lang="it-IT" sz="2000" b="1" u="sng" dirty="0" smtClean="0"/>
                        <a:t> </a:t>
                      </a:r>
                      <a:r>
                        <a:rPr lang="it-IT" sz="1600" b="1" dirty="0" smtClean="0"/>
                        <a:t>a </a:t>
                      </a:r>
                      <a:r>
                        <a:rPr lang="it-IT" sz="1600" b="1" dirty="0" err="1" smtClean="0"/>
                        <a:t>Erasmus+</a:t>
                      </a:r>
                      <a:endParaRPr lang="it-IT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spc="-150" dirty="0" smtClean="0"/>
                        <a:t>Fanno</a:t>
                      </a:r>
                      <a:r>
                        <a:rPr lang="it-IT" sz="1600" b="1" spc="-150" baseline="0" dirty="0" smtClean="0"/>
                        <a:t> </a:t>
                      </a:r>
                      <a:r>
                        <a:rPr lang="it-IT" sz="1600" b="1" spc="-150" dirty="0" smtClean="0"/>
                        <a:t>parte:</a:t>
                      </a:r>
                      <a:endParaRPr lang="it-IT" sz="1600" b="1" spc="-15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Formazione in Servizio/Job </a:t>
                      </a:r>
                      <a:r>
                        <a:rPr lang="it-IT" sz="1400" dirty="0" err="1" smtClean="0"/>
                        <a:t>Shadowing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Assistentato	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KA1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Mobilità alunni </a:t>
                      </a:r>
                      <a:r>
                        <a:rPr lang="it-IT" sz="1400" dirty="0" err="1" smtClean="0"/>
                        <a:t>Comenius</a:t>
                      </a:r>
                      <a:r>
                        <a:rPr lang="it-IT" sz="1400" dirty="0" smtClean="0"/>
                        <a:t>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Partenariati scolastici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Comenius</a:t>
                      </a:r>
                      <a:r>
                        <a:rPr lang="it-IT" sz="1400" dirty="0" smtClean="0"/>
                        <a:t> Regio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KA2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7">
                <a:tc gridSpan="9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L’Istruzione Superiore da LLP </a:t>
                      </a:r>
                      <a:r>
                        <a:rPr lang="it-IT" sz="20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Erasmus</a:t>
                      </a:r>
                      <a:r>
                        <a:rPr lang="it-IT" sz="1600" b="1" dirty="0" smtClean="0"/>
                        <a:t> a </a:t>
                      </a:r>
                      <a:r>
                        <a:rPr lang="it-IT" sz="1600" b="1" dirty="0" err="1" smtClean="0"/>
                        <a:t>Erasmus+</a:t>
                      </a:r>
                      <a:endParaRPr lang="it-IT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spc="-150" dirty="0" smtClean="0"/>
                        <a:t>Fanno</a:t>
                      </a:r>
                      <a:r>
                        <a:rPr lang="it-IT" sz="1600" b="1" spc="-150" baseline="0" dirty="0" smtClean="0"/>
                        <a:t> </a:t>
                      </a:r>
                      <a:r>
                        <a:rPr lang="it-IT" sz="1600" b="1" spc="-150" dirty="0" smtClean="0"/>
                        <a:t>parte: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Mobilità studenti per studio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Mobilità studenti e neolaureati per </a:t>
                      </a:r>
                      <a:r>
                        <a:rPr lang="it-IT" sz="1400" dirty="0" err="1" smtClean="0"/>
                        <a:t>traineeship</a:t>
                      </a:r>
                      <a:r>
                        <a:rPr lang="it-IT" sz="1400" dirty="0" smtClean="0"/>
                        <a:t> ( ex </a:t>
                      </a:r>
                      <a:r>
                        <a:rPr lang="it-IT" sz="1400" dirty="0" err="1" smtClean="0"/>
                        <a:t>placement</a:t>
                      </a:r>
                      <a:r>
                        <a:rPr lang="it-IT" sz="1400" dirty="0" smtClean="0"/>
                        <a:t>)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KA1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 gridSpan="9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Programmi intensivi 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90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KA2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7">
                <a:tc gridSpan="9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La formazione professionale da LLP </a:t>
                      </a:r>
                      <a:r>
                        <a:rPr lang="it-IT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Leonardo da Vinci </a:t>
                      </a:r>
                      <a:r>
                        <a:rPr lang="it-IT" sz="1600" b="1" dirty="0" smtClean="0"/>
                        <a:t>a </a:t>
                      </a:r>
                      <a:r>
                        <a:rPr lang="it-IT" sz="1600" b="1" dirty="0" err="1" smtClean="0"/>
                        <a:t>Erasmus+</a:t>
                      </a:r>
                      <a:endParaRPr lang="it-IT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spc="-150" dirty="0" smtClean="0"/>
                        <a:t>Fanno</a:t>
                      </a:r>
                      <a:r>
                        <a:rPr lang="it-IT" sz="1600" b="1" spc="-150" baseline="0" dirty="0" smtClean="0"/>
                        <a:t> </a:t>
                      </a:r>
                      <a:r>
                        <a:rPr lang="it-IT" sz="1600" b="1" spc="-150" dirty="0" smtClean="0"/>
                        <a:t>parte: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4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pc="-40" baseline="0" dirty="0" smtClean="0"/>
                        <a:t>Mobilità IVT, Giovani in formazione professionale iniziale 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pc="-40" baseline="0" dirty="0" smtClean="0"/>
                        <a:t>Mobilità VETPRO, Mobilità dei professionisti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Mobilità </a:t>
                      </a:r>
                      <a:r>
                        <a:rPr lang="it-IT" sz="1400" dirty="0" err="1" smtClean="0"/>
                        <a:t>PLM*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kern="1200" dirty="0" smtClean="0"/>
                        <a:t> Persone disponibili sul mercato del lavoro (</a:t>
                      </a:r>
                      <a:r>
                        <a:rPr lang="it-IT" sz="1400" kern="1200" dirty="0" err="1" smtClean="0"/>
                        <a:t>*neo</a:t>
                      </a:r>
                      <a:r>
                        <a:rPr lang="it-IT" sz="1400" kern="1200" dirty="0" smtClean="0"/>
                        <a:t> diplomati)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KA1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Partenariati Multilaterali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 Progetti TOI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Progetti DOI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Reti transnazionali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KA2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7">
                <a:tc gridSpan="9">
                  <a:txBody>
                    <a:bodyPr/>
                    <a:lstStyle/>
                    <a:p>
                      <a:pPr algn="ctr"/>
                      <a:r>
                        <a:rPr lang="it-IT" sz="1600" b="1" kern="1200" dirty="0" smtClean="0"/>
                        <a:t>L’Educazione degli Adulti da </a:t>
                      </a:r>
                      <a:r>
                        <a:rPr lang="it-IT" sz="20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Grundtvig</a:t>
                      </a:r>
                      <a:r>
                        <a:rPr lang="it-IT" sz="1600" b="1" kern="1200" dirty="0" smtClean="0"/>
                        <a:t> a </a:t>
                      </a:r>
                      <a:r>
                        <a:rPr lang="it-IT" sz="1600" b="1" kern="1200" dirty="0" err="1" smtClean="0"/>
                        <a:t>Erasmus+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spc="-150" dirty="0" smtClean="0"/>
                        <a:t>Fanno</a:t>
                      </a:r>
                      <a:r>
                        <a:rPr lang="it-IT" sz="1600" b="1" spc="-150" baseline="0" dirty="0" smtClean="0"/>
                        <a:t> </a:t>
                      </a:r>
                      <a:r>
                        <a:rPr lang="it-IT" sz="1600" b="1" spc="-150" dirty="0" smtClean="0"/>
                        <a:t>parte: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 gridSpan="9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Formazione in Servizio/Job </a:t>
                      </a:r>
                      <a:r>
                        <a:rPr lang="it-IT" sz="1400" kern="1200" dirty="0" err="1" smtClean="0"/>
                        <a:t>Shadowing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KA1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0"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Partenariati di apprendimento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Progetti di Volontariato Senior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KA2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7">
                <a:tc gridSpan="9">
                  <a:txBody>
                    <a:bodyPr/>
                    <a:lstStyle/>
                    <a:p>
                      <a:pPr algn="ctr"/>
                      <a:r>
                        <a:rPr lang="it-IT" sz="1600" b="1" kern="1200" dirty="0" smtClean="0"/>
                        <a:t>Da </a:t>
                      </a:r>
                      <a:r>
                        <a:rPr lang="it-IT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Gioventù in Azione </a:t>
                      </a:r>
                      <a:r>
                        <a:rPr lang="it-IT" sz="1600" b="1" kern="1200" dirty="0" smtClean="0"/>
                        <a:t>a </a:t>
                      </a:r>
                      <a:r>
                        <a:rPr lang="it-IT" sz="1600" b="1" kern="1200" dirty="0" err="1" smtClean="0"/>
                        <a:t>Erasmus+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spc="-150" dirty="0" smtClean="0"/>
                        <a:t>Fanno</a:t>
                      </a:r>
                      <a:r>
                        <a:rPr lang="it-IT" sz="1600" b="1" spc="-150" baseline="0" dirty="0" smtClean="0"/>
                        <a:t> </a:t>
                      </a:r>
                      <a:r>
                        <a:rPr lang="it-IT" sz="1600" b="1" spc="-150" dirty="0" smtClean="0"/>
                        <a:t>parte: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 Scambi di giovani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Servizio Volontario Europeo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Mobilità degli operatori con i giovani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KA1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Partenariati strategici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Iniziative transnazionali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KA2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74">
                <a:tc gridSpan="9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/>
                        <a:t>Dialogo Strutturato e partecipazione democratica</a:t>
                      </a:r>
                      <a:endParaRPr lang="it-IT" sz="14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KA3</a:t>
                      </a:r>
                      <a:endParaRPr lang="it-IT" sz="16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85852" y="7141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COSA CAMBIA RISPETTO A PRIMA?</a:t>
            </a:r>
            <a:endParaRPr lang="it-I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79387" y="6286520"/>
          <a:ext cx="8893207" cy="428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20977"/>
                <a:gridCol w="3571900"/>
                <a:gridCol w="2500330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KA1</a:t>
                      </a:r>
                      <a:r>
                        <a:rPr lang="it-IT" sz="1200" dirty="0" smtClean="0">
                          <a:effectLst/>
                        </a:rPr>
                        <a:t> Mobilità individuale per apprendimento</a:t>
                      </a:r>
                      <a:endParaRPr lang="it-IT" sz="12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KA2</a:t>
                      </a:r>
                      <a:r>
                        <a:rPr lang="it-IT" sz="1200" dirty="0" smtClean="0">
                          <a:effectLst/>
                        </a:rPr>
                        <a:t> Cooperazione per l’innovazione e le buone pratiche</a:t>
                      </a:r>
                      <a:endParaRPr lang="it-IT" sz="12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100" b="1" dirty="0" smtClean="0">
                          <a:effectLst/>
                        </a:rPr>
                        <a:t>KA3</a:t>
                      </a:r>
                      <a:r>
                        <a:rPr lang="it-IT" sz="1200" dirty="0" smtClean="0">
                          <a:effectLst/>
                        </a:rPr>
                        <a:t> Sostegno alla riforma delle politiche</a:t>
                      </a:r>
                      <a:endParaRPr kumimoji="0" lang="en-US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1414"/>
            <a:ext cx="77724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BUDGET suddiviso per settore</a:t>
            </a:r>
            <a:endParaRPr lang="it-IT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80713" y="1285860"/>
            <a:ext cx="8777567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Ripartizione indicativa del budget</a:t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graphicFrame>
        <p:nvGraphicFramePr>
          <p:cNvPr id="78852" name="Oggetto 3"/>
          <p:cNvGraphicFramePr>
            <a:graphicFrameLocks/>
          </p:cNvGraphicFramePr>
          <p:nvPr/>
        </p:nvGraphicFramePr>
        <p:xfrm>
          <a:off x="776288" y="1576407"/>
          <a:ext cx="7662862" cy="4567237"/>
        </p:xfrm>
        <a:graphic>
          <a:graphicData uri="http://schemas.openxmlformats.org/presentationml/2006/ole">
            <p:oleObj spid="_x0000_s119810" name="Grafico" r:id="rId3" imgW="7658023" imgH="4562462" progId="Excel.Sheet.8">
              <p:embed/>
            </p:oleObj>
          </a:graphicData>
        </a:graphic>
      </p:graphicFrame>
      <p:sp>
        <p:nvSpPr>
          <p:cNvPr id="5" name="Freccia a destra 4"/>
          <p:cNvSpPr/>
          <p:nvPr/>
        </p:nvSpPr>
        <p:spPr>
          <a:xfrm rot="10800000">
            <a:off x="7572396" y="2214554"/>
            <a:ext cx="1000132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387" y="6286520"/>
          <a:ext cx="8893207" cy="428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20977"/>
                <a:gridCol w="3571900"/>
                <a:gridCol w="2500330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KA1</a:t>
                      </a:r>
                      <a:r>
                        <a:rPr lang="it-IT" sz="1200" dirty="0" smtClean="0">
                          <a:effectLst/>
                        </a:rPr>
                        <a:t> Mobilità individuale per apprendimento</a:t>
                      </a:r>
                      <a:endParaRPr lang="it-IT" sz="12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KA2</a:t>
                      </a:r>
                      <a:r>
                        <a:rPr lang="it-IT" sz="1200" dirty="0" smtClean="0">
                          <a:effectLst/>
                        </a:rPr>
                        <a:t> Cooperazione per l’innovazione e le buone pratiche</a:t>
                      </a:r>
                      <a:endParaRPr lang="it-IT" sz="1200" b="1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100" b="1" dirty="0" smtClean="0">
                          <a:effectLst/>
                        </a:rPr>
                        <a:t>KA3</a:t>
                      </a:r>
                      <a:r>
                        <a:rPr lang="it-IT" sz="1200" dirty="0" smtClean="0">
                          <a:effectLst/>
                        </a:rPr>
                        <a:t> Sostegno alla riforma delle politiche</a:t>
                      </a:r>
                      <a:endParaRPr kumimoji="0" lang="en-US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5167</TotalTime>
  <Words>983</Words>
  <Application>Microsoft Office PowerPoint</Application>
  <PresentationFormat>Presentazione su schermo (4:3)</PresentationFormat>
  <Paragraphs>302</Paragraphs>
  <Slides>32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Grafico</vt:lpstr>
      <vt:lpstr>Diapositiva 1</vt:lpstr>
      <vt:lpstr>Erasmus +  Un Programma unico per l’istruzione, la formazione, la gioventù e lo sport (2014 – 2020)</vt:lpstr>
      <vt:lpstr>Diapositiva 3</vt:lpstr>
      <vt:lpstr>Diapositiva 4</vt:lpstr>
      <vt:lpstr>Erasmus+: 4 Pilastri 4 Macroaree 4 settori di intervento</vt:lpstr>
      <vt:lpstr>PAROLE CHIAVE =  semplificazione e ottimizzazione</vt:lpstr>
      <vt:lpstr>Diapositiva 7</vt:lpstr>
      <vt:lpstr>IL BUDGET suddiviso per settore</vt:lpstr>
      <vt:lpstr>Ripartizione indicativa del budget  per Azione</vt:lpstr>
      <vt:lpstr>Diapositiva 10</vt:lpstr>
      <vt:lpstr>Diapositiva 11</vt:lpstr>
      <vt:lpstr>4 milioni di persone  il doppio rispetto a prima</vt:lpstr>
      <vt:lpstr>Quali destinazioni? Paesi eleggibili: paesi partecipanti</vt:lpstr>
      <vt:lpstr>Paesi eleggibili: paesi terzi  Quali destinazioni?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Azione chiave 3: Riforma delle politiche</vt:lpstr>
      <vt:lpstr>Jean Monnet Supporto per insegnamento e ricerca sull’integrazione europea </vt:lpstr>
      <vt:lpstr>Sport</vt:lpstr>
      <vt:lpstr>Dove cercare informazioni?</vt:lpstr>
      <vt:lpstr>Dove cercare informazioni?</vt:lpstr>
      <vt:lpstr>Dove cercare informazioni?  A livello nazionale</vt:lpstr>
      <vt:lpstr>Diapositiva 29</vt:lpstr>
      <vt:lpstr>RICERCA su motori di ricerca:</vt:lpstr>
      <vt:lpstr>Diapositiva 31</vt:lpstr>
      <vt:lpstr>Diapositiva 32</vt:lpstr>
    </vt:vector>
  </TitlesOfParts>
  <Company>Tipik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Vanessa.DEBIAIS-SAINTON@ec.europa.eu</dc:creator>
  <cp:lastModifiedBy>Carrefour Urbino</cp:lastModifiedBy>
  <cp:revision>978</cp:revision>
  <cp:lastPrinted>2013-10-10T11:00:48Z</cp:lastPrinted>
  <dcterms:created xsi:type="dcterms:W3CDTF">2011-12-20T08:37:33Z</dcterms:created>
  <dcterms:modified xsi:type="dcterms:W3CDTF">2014-10-22T10:23:22Z</dcterms:modified>
</cp:coreProperties>
</file>